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.xml.rels" ContentType="application/vnd.openxmlformats-package.relationships+xml"/>
  <Override PartName="/ppt/slideLayouts/slideLayout1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830AB87-E706-42F7-94CB-12ABE3831BB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B9DEFA7-A100-42DB-8DED-1B1770A45BB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8E426C6-4F03-4854-A0F0-06A2725AFA1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7D5F12B-EEFD-40F0-9D2F-2C01E3ABA57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7BE8549-9965-422E-9564-DBD4233F444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38D692F-804A-4203-B44D-3838C64D6E6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D42A550-05CA-40CB-BC24-EE25C7AE61C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5CEBEBA-4727-4805-8375-C327D870BCD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482AB9C-2E9F-40F2-91C0-88F479F3478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14E7D39-517E-4FC2-8CB2-71EC0C8C0FF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A810BB2-FBB6-45E8-A66E-617CF3CF00FD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6897AEC-C9FA-4FF2-B49C-12DA8E6D5F39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"/>
          <p:cNvSpPr/>
          <p:nvPr/>
        </p:nvSpPr>
        <p:spPr>
          <a:xfrm>
            <a:off x="-54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"/>
          <p:cNvSpPr/>
          <p:nvPr/>
        </p:nvSpPr>
        <p:spPr>
          <a:xfrm>
            <a:off x="-41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"/>
          <p:cNvSpPr/>
          <p:nvPr/>
        </p:nvSpPr>
        <p:spPr>
          <a:xfrm>
            <a:off x="1350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"/>
          <p:cNvSpPr/>
          <p:nvPr/>
        </p:nvSpPr>
        <p:spPr>
          <a:xfrm>
            <a:off x="648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"/>
          <p:cNvSpPr/>
          <p:nvPr/>
        </p:nvSpPr>
        <p:spPr>
          <a:xfrm>
            <a:off x="990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"/>
          <p:cNvSpPr/>
          <p:nvPr/>
        </p:nvSpPr>
        <p:spPr>
          <a:xfrm>
            <a:off x="239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"/>
          <p:cNvSpPr/>
          <p:nvPr/>
        </p:nvSpPr>
        <p:spPr>
          <a:xfrm>
            <a:off x="1692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"/>
          <p:cNvSpPr/>
          <p:nvPr/>
        </p:nvSpPr>
        <p:spPr>
          <a:xfrm>
            <a:off x="2754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"/>
          <p:cNvSpPr/>
          <p:nvPr/>
        </p:nvSpPr>
        <p:spPr>
          <a:xfrm>
            <a:off x="2052000" y="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"/>
          <p:cNvSpPr/>
          <p:nvPr/>
        </p:nvSpPr>
        <p:spPr>
          <a:xfrm>
            <a:off x="3456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"/>
          <p:cNvSpPr/>
          <p:nvPr/>
        </p:nvSpPr>
        <p:spPr>
          <a:xfrm>
            <a:off x="3096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"/>
          <p:cNvSpPr/>
          <p:nvPr/>
        </p:nvSpPr>
        <p:spPr>
          <a:xfrm>
            <a:off x="4140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"/>
          <p:cNvSpPr/>
          <p:nvPr/>
        </p:nvSpPr>
        <p:spPr>
          <a:xfrm>
            <a:off x="4500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"/>
          <p:cNvSpPr/>
          <p:nvPr/>
        </p:nvSpPr>
        <p:spPr>
          <a:xfrm>
            <a:off x="3798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"/>
          <p:cNvSpPr/>
          <p:nvPr/>
        </p:nvSpPr>
        <p:spPr>
          <a:xfrm>
            <a:off x="5526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"/>
          <p:cNvSpPr/>
          <p:nvPr/>
        </p:nvSpPr>
        <p:spPr>
          <a:xfrm>
            <a:off x="4842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"/>
          <p:cNvSpPr/>
          <p:nvPr/>
        </p:nvSpPr>
        <p:spPr>
          <a:xfrm>
            <a:off x="5202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"/>
          <p:cNvSpPr/>
          <p:nvPr/>
        </p:nvSpPr>
        <p:spPr>
          <a:xfrm>
            <a:off x="6606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"/>
          <p:cNvSpPr/>
          <p:nvPr/>
        </p:nvSpPr>
        <p:spPr>
          <a:xfrm>
            <a:off x="590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"/>
          <p:cNvSpPr/>
          <p:nvPr/>
        </p:nvSpPr>
        <p:spPr>
          <a:xfrm>
            <a:off x="6930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"/>
          <p:cNvSpPr/>
          <p:nvPr/>
        </p:nvSpPr>
        <p:spPr>
          <a:xfrm>
            <a:off x="6228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"/>
          <p:cNvSpPr/>
          <p:nvPr/>
        </p:nvSpPr>
        <p:spPr>
          <a:xfrm>
            <a:off x="7632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"/>
          <p:cNvSpPr/>
          <p:nvPr/>
        </p:nvSpPr>
        <p:spPr>
          <a:xfrm>
            <a:off x="7308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"/>
          <p:cNvSpPr/>
          <p:nvPr/>
        </p:nvSpPr>
        <p:spPr>
          <a:xfrm>
            <a:off x="8334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de59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"/>
          <p:cNvSpPr/>
          <p:nvPr/>
        </p:nvSpPr>
        <p:spPr>
          <a:xfrm>
            <a:off x="8010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"/>
          <p:cNvSpPr/>
          <p:nvPr/>
        </p:nvSpPr>
        <p:spPr>
          <a:xfrm>
            <a:off x="941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"/>
          <p:cNvSpPr/>
          <p:nvPr/>
        </p:nvSpPr>
        <p:spPr>
          <a:xfrm>
            <a:off x="8712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"/>
          <p:cNvSpPr/>
          <p:nvPr/>
        </p:nvSpPr>
        <p:spPr>
          <a:xfrm>
            <a:off x="9738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"/>
          <p:cNvSpPr/>
          <p:nvPr/>
        </p:nvSpPr>
        <p:spPr>
          <a:xfrm>
            <a:off x="9036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"/>
          <p:cNvSpPr/>
          <p:nvPr/>
        </p:nvSpPr>
        <p:spPr>
          <a:xfrm>
            <a:off x="288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de59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0" name=""/>
          <p:cNvGrpSpPr/>
          <p:nvPr/>
        </p:nvGrpSpPr>
        <p:grpSpPr>
          <a:xfrm>
            <a:off x="-360000" y="4914000"/>
            <a:ext cx="10854000" cy="1242000"/>
            <a:chOff x="-360000" y="4914000"/>
            <a:chExt cx="10854000" cy="1242000"/>
          </a:xfrm>
        </p:grpSpPr>
        <p:sp>
          <p:nvSpPr>
            <p:cNvPr id="31" name=""/>
            <p:cNvSpPr/>
            <p:nvPr/>
          </p:nvSpPr>
          <p:spPr>
            <a:xfrm flipH="1">
              <a:off x="943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"/>
            <p:cNvSpPr/>
            <p:nvPr/>
          </p:nvSpPr>
          <p:spPr>
            <a:xfrm flipH="1">
              <a:off x="979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" name=""/>
            <p:cNvSpPr/>
            <p:nvPr/>
          </p:nvSpPr>
          <p:spPr>
            <a:xfrm flipH="1">
              <a:off x="802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"/>
            <p:cNvSpPr/>
            <p:nvPr/>
          </p:nvSpPr>
          <p:spPr>
            <a:xfrm flipH="1">
              <a:off x="873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" name=""/>
            <p:cNvSpPr/>
            <p:nvPr/>
          </p:nvSpPr>
          <p:spPr>
            <a:xfrm flipH="1">
              <a:off x="838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" name=""/>
            <p:cNvSpPr/>
            <p:nvPr/>
          </p:nvSpPr>
          <p:spPr>
            <a:xfrm flipH="1">
              <a:off x="698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" name=""/>
            <p:cNvSpPr/>
            <p:nvPr/>
          </p:nvSpPr>
          <p:spPr>
            <a:xfrm flipH="1">
              <a:off x="768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" name=""/>
            <p:cNvSpPr/>
            <p:nvPr/>
          </p:nvSpPr>
          <p:spPr>
            <a:xfrm flipH="1">
              <a:off x="662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9" name=""/>
            <p:cNvSpPr/>
            <p:nvPr/>
          </p:nvSpPr>
          <p:spPr>
            <a:xfrm flipH="1">
              <a:off x="732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" name=""/>
            <p:cNvSpPr/>
            <p:nvPr/>
          </p:nvSpPr>
          <p:spPr>
            <a:xfrm flipH="1">
              <a:off x="592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" name=""/>
            <p:cNvSpPr/>
            <p:nvPr/>
          </p:nvSpPr>
          <p:spPr>
            <a:xfrm flipH="1">
              <a:off x="628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" name=""/>
            <p:cNvSpPr/>
            <p:nvPr/>
          </p:nvSpPr>
          <p:spPr>
            <a:xfrm flipH="1">
              <a:off x="523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" name=""/>
            <p:cNvSpPr/>
            <p:nvPr/>
          </p:nvSpPr>
          <p:spPr>
            <a:xfrm flipH="1">
              <a:off x="487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" name=""/>
            <p:cNvSpPr/>
            <p:nvPr/>
          </p:nvSpPr>
          <p:spPr>
            <a:xfrm flipH="1">
              <a:off x="558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" name=""/>
            <p:cNvSpPr/>
            <p:nvPr/>
          </p:nvSpPr>
          <p:spPr>
            <a:xfrm flipH="1">
              <a:off x="385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" name=""/>
            <p:cNvSpPr/>
            <p:nvPr/>
          </p:nvSpPr>
          <p:spPr>
            <a:xfrm flipH="1">
              <a:off x="453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" name=""/>
            <p:cNvSpPr/>
            <p:nvPr/>
          </p:nvSpPr>
          <p:spPr>
            <a:xfrm flipH="1">
              <a:off x="417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" name=""/>
            <p:cNvSpPr/>
            <p:nvPr/>
          </p:nvSpPr>
          <p:spPr>
            <a:xfrm flipH="1">
              <a:off x="277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" name=""/>
            <p:cNvSpPr/>
            <p:nvPr/>
          </p:nvSpPr>
          <p:spPr>
            <a:xfrm flipH="1">
              <a:off x="347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" name=""/>
            <p:cNvSpPr/>
            <p:nvPr/>
          </p:nvSpPr>
          <p:spPr>
            <a:xfrm flipH="1">
              <a:off x="244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" name=""/>
            <p:cNvSpPr/>
            <p:nvPr/>
          </p:nvSpPr>
          <p:spPr>
            <a:xfrm flipH="1">
              <a:off x="315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" name=""/>
            <p:cNvSpPr/>
            <p:nvPr/>
          </p:nvSpPr>
          <p:spPr>
            <a:xfrm flipH="1">
              <a:off x="174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" name=""/>
            <p:cNvSpPr/>
            <p:nvPr/>
          </p:nvSpPr>
          <p:spPr>
            <a:xfrm flipH="1">
              <a:off x="207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" name=""/>
            <p:cNvSpPr/>
            <p:nvPr/>
          </p:nvSpPr>
          <p:spPr>
            <a:xfrm flipH="1">
              <a:off x="104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" name=""/>
            <p:cNvSpPr/>
            <p:nvPr/>
          </p:nvSpPr>
          <p:spPr>
            <a:xfrm flipH="1">
              <a:off x="136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" name=""/>
            <p:cNvSpPr/>
            <p:nvPr/>
          </p:nvSpPr>
          <p:spPr>
            <a:xfrm flipH="1">
              <a:off x="-3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" name=""/>
            <p:cNvSpPr/>
            <p:nvPr/>
          </p:nvSpPr>
          <p:spPr>
            <a:xfrm flipH="1">
              <a:off x="66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" name=""/>
            <p:cNvSpPr/>
            <p:nvPr/>
          </p:nvSpPr>
          <p:spPr>
            <a:xfrm flipH="1">
              <a:off x="-360000" y="4914000"/>
              <a:ext cx="702000" cy="702000"/>
            </a:xfrm>
            <a:custGeom>
              <a:avLst/>
              <a:gdLst>
                <a:gd name="textAreaLeft" fmla="*/ -360 w 702000"/>
                <a:gd name="textAreaRight" fmla="*/ 70200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" name=""/>
            <p:cNvSpPr/>
            <p:nvPr/>
          </p:nvSpPr>
          <p:spPr>
            <a:xfrm flipH="1">
              <a:off x="34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" name=""/>
            <p:cNvSpPr/>
            <p:nvPr/>
          </p:nvSpPr>
          <p:spPr>
            <a:xfrm flipH="1">
              <a:off x="909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360" y="1915200"/>
            <a:ext cx="9071640" cy="121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hu-HU" sz="33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3402000"/>
            <a:ext cx="9071640" cy="864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000"/>
          </a:bodyPr>
          <a:p>
            <a:pPr marL="172800" indent="-1296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  <a:p>
            <a:pPr lvl="1" marL="345600" indent="-129600">
              <a:spcAft>
                <a:spcPts val="850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1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hu-HU" sz="2100" spc="-1" strike="noStrike">
              <a:solidFill>
                <a:srgbClr val="000000"/>
              </a:solidFill>
              <a:latin typeface="Arial"/>
            </a:endParaRPr>
          </a:p>
          <a:p>
            <a:pPr lvl="2" marL="518400" indent="-115200">
              <a:spcAft>
                <a:spcPts val="63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hu-HU" sz="1800" spc="-1" strike="noStrike">
              <a:solidFill>
                <a:srgbClr val="000000"/>
              </a:solidFill>
              <a:latin typeface="Arial"/>
            </a:endParaRPr>
          </a:p>
          <a:p>
            <a:pPr lvl="3" marL="691200" indent="-86400">
              <a:spcAft>
                <a:spcPts val="422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  <a:p>
            <a:pPr lvl="4" marL="864000" indent="-864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  <a:p>
            <a:pPr lvl="5" marL="1036800" indent="-864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  <a:p>
            <a:pPr lvl="6" marL="1209600" indent="-864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"/>
          <p:cNvSpPr/>
          <p:nvPr/>
        </p:nvSpPr>
        <p:spPr>
          <a:xfrm>
            <a:off x="-41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"/>
          <p:cNvSpPr/>
          <p:nvPr/>
        </p:nvSpPr>
        <p:spPr>
          <a:xfrm>
            <a:off x="990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"/>
          <p:cNvSpPr/>
          <p:nvPr/>
        </p:nvSpPr>
        <p:spPr>
          <a:xfrm>
            <a:off x="239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>
            <a:off x="1692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"/>
          <p:cNvSpPr/>
          <p:nvPr/>
        </p:nvSpPr>
        <p:spPr>
          <a:xfrm>
            <a:off x="3096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"/>
          <p:cNvSpPr/>
          <p:nvPr/>
        </p:nvSpPr>
        <p:spPr>
          <a:xfrm>
            <a:off x="4500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"/>
          <p:cNvSpPr/>
          <p:nvPr/>
        </p:nvSpPr>
        <p:spPr>
          <a:xfrm>
            <a:off x="3798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"/>
          <p:cNvSpPr/>
          <p:nvPr/>
        </p:nvSpPr>
        <p:spPr>
          <a:xfrm>
            <a:off x="5202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"/>
          <p:cNvSpPr/>
          <p:nvPr/>
        </p:nvSpPr>
        <p:spPr>
          <a:xfrm>
            <a:off x="6606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"/>
          <p:cNvSpPr/>
          <p:nvPr/>
        </p:nvSpPr>
        <p:spPr>
          <a:xfrm>
            <a:off x="590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/>
          <p:nvPr/>
        </p:nvSpPr>
        <p:spPr>
          <a:xfrm>
            <a:off x="7308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8010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"/>
          <p:cNvSpPr/>
          <p:nvPr/>
        </p:nvSpPr>
        <p:spPr>
          <a:xfrm>
            <a:off x="941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"/>
          <p:cNvSpPr/>
          <p:nvPr/>
        </p:nvSpPr>
        <p:spPr>
          <a:xfrm>
            <a:off x="8712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"/>
          <p:cNvSpPr/>
          <p:nvPr/>
        </p:nvSpPr>
        <p:spPr>
          <a:xfrm>
            <a:off x="288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"/>
          <p:cNvGrpSpPr/>
          <p:nvPr/>
        </p:nvGrpSpPr>
        <p:grpSpPr>
          <a:xfrm>
            <a:off x="-360000" y="4896000"/>
            <a:ext cx="10854000" cy="1260000"/>
            <a:chOff x="-360000" y="4896000"/>
            <a:chExt cx="10854000" cy="1260000"/>
          </a:xfrm>
        </p:grpSpPr>
        <p:sp>
          <p:nvSpPr>
            <p:cNvPr id="115" name=""/>
            <p:cNvSpPr/>
            <p:nvPr/>
          </p:nvSpPr>
          <p:spPr>
            <a:xfrm flipH="1">
              <a:off x="943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6" name=""/>
            <p:cNvSpPr/>
            <p:nvPr/>
          </p:nvSpPr>
          <p:spPr>
            <a:xfrm flipH="1">
              <a:off x="979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7" name=""/>
            <p:cNvSpPr/>
            <p:nvPr/>
          </p:nvSpPr>
          <p:spPr>
            <a:xfrm flipH="1">
              <a:off x="802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8" name=""/>
            <p:cNvSpPr/>
            <p:nvPr/>
          </p:nvSpPr>
          <p:spPr>
            <a:xfrm flipH="1">
              <a:off x="873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9" name=""/>
            <p:cNvSpPr/>
            <p:nvPr/>
          </p:nvSpPr>
          <p:spPr>
            <a:xfrm flipH="1">
              <a:off x="838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0" name=""/>
            <p:cNvSpPr/>
            <p:nvPr/>
          </p:nvSpPr>
          <p:spPr>
            <a:xfrm flipH="1">
              <a:off x="698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1" name=""/>
            <p:cNvSpPr/>
            <p:nvPr/>
          </p:nvSpPr>
          <p:spPr>
            <a:xfrm flipH="1">
              <a:off x="768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2" name=""/>
            <p:cNvSpPr/>
            <p:nvPr/>
          </p:nvSpPr>
          <p:spPr>
            <a:xfrm flipH="1">
              <a:off x="662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3" name=""/>
            <p:cNvSpPr/>
            <p:nvPr/>
          </p:nvSpPr>
          <p:spPr>
            <a:xfrm flipH="1">
              <a:off x="7326000" y="4896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4" name=""/>
            <p:cNvSpPr/>
            <p:nvPr/>
          </p:nvSpPr>
          <p:spPr>
            <a:xfrm flipH="1">
              <a:off x="592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5" name=""/>
            <p:cNvSpPr/>
            <p:nvPr/>
          </p:nvSpPr>
          <p:spPr>
            <a:xfrm flipH="1">
              <a:off x="628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6" name=""/>
            <p:cNvSpPr/>
            <p:nvPr/>
          </p:nvSpPr>
          <p:spPr>
            <a:xfrm flipH="1">
              <a:off x="523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7" name=""/>
            <p:cNvSpPr/>
            <p:nvPr/>
          </p:nvSpPr>
          <p:spPr>
            <a:xfrm flipH="1">
              <a:off x="487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8" name=""/>
            <p:cNvSpPr/>
            <p:nvPr/>
          </p:nvSpPr>
          <p:spPr>
            <a:xfrm flipH="1">
              <a:off x="558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9" name=""/>
            <p:cNvSpPr/>
            <p:nvPr/>
          </p:nvSpPr>
          <p:spPr>
            <a:xfrm flipH="1">
              <a:off x="385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0" name=""/>
            <p:cNvSpPr/>
            <p:nvPr/>
          </p:nvSpPr>
          <p:spPr>
            <a:xfrm flipH="1">
              <a:off x="453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1" name=""/>
            <p:cNvSpPr/>
            <p:nvPr/>
          </p:nvSpPr>
          <p:spPr>
            <a:xfrm flipH="1">
              <a:off x="417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2" name=""/>
            <p:cNvSpPr/>
            <p:nvPr/>
          </p:nvSpPr>
          <p:spPr>
            <a:xfrm flipH="1">
              <a:off x="277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3" name=""/>
            <p:cNvSpPr/>
            <p:nvPr/>
          </p:nvSpPr>
          <p:spPr>
            <a:xfrm flipH="1">
              <a:off x="347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4" name=""/>
            <p:cNvSpPr/>
            <p:nvPr/>
          </p:nvSpPr>
          <p:spPr>
            <a:xfrm flipH="1">
              <a:off x="244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5" name=""/>
            <p:cNvSpPr/>
            <p:nvPr/>
          </p:nvSpPr>
          <p:spPr>
            <a:xfrm flipH="1">
              <a:off x="315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6" name=""/>
            <p:cNvSpPr/>
            <p:nvPr/>
          </p:nvSpPr>
          <p:spPr>
            <a:xfrm flipH="1">
              <a:off x="174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7" name=""/>
            <p:cNvSpPr/>
            <p:nvPr/>
          </p:nvSpPr>
          <p:spPr>
            <a:xfrm flipH="1">
              <a:off x="207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8" name=""/>
            <p:cNvSpPr/>
            <p:nvPr/>
          </p:nvSpPr>
          <p:spPr>
            <a:xfrm flipH="1">
              <a:off x="104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9" name=""/>
            <p:cNvSpPr/>
            <p:nvPr/>
          </p:nvSpPr>
          <p:spPr>
            <a:xfrm flipH="1">
              <a:off x="136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0" name=""/>
            <p:cNvSpPr/>
            <p:nvPr/>
          </p:nvSpPr>
          <p:spPr>
            <a:xfrm flipH="1">
              <a:off x="-3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1" name=""/>
            <p:cNvSpPr/>
            <p:nvPr/>
          </p:nvSpPr>
          <p:spPr>
            <a:xfrm flipH="1">
              <a:off x="66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2" name=""/>
            <p:cNvSpPr/>
            <p:nvPr/>
          </p:nvSpPr>
          <p:spPr>
            <a:xfrm flipH="1">
              <a:off x="-360000" y="4914000"/>
              <a:ext cx="702000" cy="702000"/>
            </a:xfrm>
            <a:custGeom>
              <a:avLst/>
              <a:gdLst>
                <a:gd name="textAreaLeft" fmla="*/ -360 w 702000"/>
                <a:gd name="textAreaRight" fmla="*/ 70200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3" name=""/>
            <p:cNvSpPr/>
            <p:nvPr/>
          </p:nvSpPr>
          <p:spPr>
            <a:xfrm flipH="1">
              <a:off x="34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4" name=""/>
            <p:cNvSpPr/>
            <p:nvPr/>
          </p:nvSpPr>
          <p:spPr>
            <a:xfrm flipH="1">
              <a:off x="909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hu-HU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hu-HU" sz="33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850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1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hu-HU" sz="21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63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hu-H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422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5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hu-HU" sz="1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dt" idx="1"/>
          </p:nvPr>
        </p:nvSpPr>
        <p:spPr>
          <a:xfrm>
            <a:off x="342000" y="4914360"/>
            <a:ext cx="2401200" cy="70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indent="0">
              <a:buNone/>
              <a:defRPr b="0" lang="hu-HU" sz="14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indent="0">
              <a:buNone/>
            </a:pPr>
            <a:r>
              <a:rPr b="0" lang="hu-HU" sz="1400" spc="-1" strike="noStrike">
                <a:solidFill>
                  <a:srgbClr val="000000"/>
                </a:solidFill>
                <a:latin typeface="Arial"/>
              </a:rPr>
              <a:t>&lt;date/time&gt;</a:t>
            </a:r>
            <a:endParaRPr b="0" lang="hu-H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ftr" idx="2"/>
          </p:nvPr>
        </p:nvSpPr>
        <p:spPr>
          <a:xfrm>
            <a:off x="2744640" y="4914000"/>
            <a:ext cx="4581000" cy="704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indent="0" algn="ctr">
              <a:buNone/>
              <a:defRPr b="0" lang="hu-HU" sz="14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indent="0" algn="ctr">
              <a:buNone/>
            </a:pPr>
            <a:r>
              <a:rPr b="0" lang="hu-HU" sz="1400" spc="-1" strike="noStrike">
                <a:solidFill>
                  <a:srgbClr val="000000"/>
                </a:solidFill>
                <a:latin typeface="Arial"/>
              </a:rPr>
              <a:t>&lt;footer&gt;</a:t>
            </a:r>
            <a:endParaRPr b="0" lang="hu-H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5"/>
          <p:cNvSpPr>
            <a:spLocks noGrp="1"/>
          </p:cNvSpPr>
          <p:nvPr>
            <p:ph type="sldNum" idx="3"/>
          </p:nvPr>
        </p:nvSpPr>
        <p:spPr>
          <a:xfrm>
            <a:off x="8494200" y="4914000"/>
            <a:ext cx="1143000" cy="70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indent="0" algn="ctr">
              <a:buNone/>
              <a:defRPr b="0" lang="hu-HU" sz="14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indent="0" algn="ctr">
              <a:buNone/>
            </a:pPr>
            <a:fld id="{BB336D3D-16C0-48F7-B1D7-C69E4B53CAD5}" type="slidenum">
              <a:rPr b="0" lang="hu-HU" sz="14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hu-H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540000" y="1980000"/>
            <a:ext cx="9000000" cy="126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hu-HU" sz="3300" spc="-1" strike="noStrike">
                <a:solidFill>
                  <a:srgbClr val="000000"/>
                </a:solidFill>
                <a:latin typeface="Arial"/>
              </a:rPr>
              <a:t>very something</a:t>
            </a: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subTitle"/>
          </p:nvPr>
        </p:nvSpPr>
        <p:spPr>
          <a:xfrm>
            <a:off x="540000" y="3420000"/>
            <a:ext cx="9000000" cy="9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yes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9000000" cy="9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hu-HU" sz="3300" spc="-1" strike="noStrike">
                <a:solidFill>
                  <a:srgbClr val="000000"/>
                </a:solidFill>
                <a:latin typeface="Arial"/>
              </a:rPr>
              <a:t>Úúúúúú </a:t>
            </a: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540000" y="1260000"/>
            <a:ext cx="9000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First step: vedwadwad awdwadwad sssry smart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No more stezzzzzzpsadwwad wadwdw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Oké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Hhk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0">
              <a:spcAft>
                <a:spcPts val="1060"/>
              </a:spcAft>
              <a:buNone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0">
              <a:spcAft>
                <a:spcPts val="1060"/>
              </a:spcAft>
              <a:buNone/>
            </a:pP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hu-HU" sz="3300" spc="-1" strike="noStrike">
                <a:solidFill>
                  <a:srgbClr val="000000"/>
                </a:solidFill>
                <a:latin typeface="Arial"/>
              </a:rPr>
              <a:t>awdwdwdwadw</a:t>
            </a:r>
            <a:endParaRPr b="0" lang="hu-H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145080" y="9464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Kwadkwdkwak ttfhgdthfht fthfthtfh tfththtfhtfhht fgd gdfgdfgddfgdfg ajd wjgt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5238000" y="12312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Awssssad awdwd wd wd wd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/>
          </p:nvPr>
        </p:nvSpPr>
        <p:spPr>
          <a:xfrm>
            <a:off x="513720" y="25466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awdaddddrgg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5"/>
          <p:cNvSpPr>
            <a:spLocks noGrp="1"/>
          </p:cNvSpPr>
          <p:nvPr>
            <p:ph/>
          </p:nvPr>
        </p:nvSpPr>
        <p:spPr>
          <a:xfrm>
            <a:off x="5057640" y="289872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solidFill>
                  <a:srgbClr val="000000"/>
                </a:solidFill>
                <a:latin typeface="Arial"/>
              </a:rPr>
              <a:t>Awdasdaawzzzd wad kdkd dwdaaaasdza sdsadwdwdwaadasd</a:t>
            </a:r>
            <a:endParaRPr b="0" lang="hu-HU" sz="2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95" name=""/>
          <p:cNvCxnSpPr>
            <a:stCxn id="194" idx="0"/>
            <a:endCxn id="191" idx="2"/>
          </p:cNvCxnSpPr>
          <p:nvPr/>
        </p:nvCxnSpPr>
        <p:spPr>
          <a:xfrm flipV="1" rot="16200000">
            <a:off x="4622760" y="250200"/>
            <a:ext cx="384480" cy="4912920"/>
          </a:xfrm>
          <a:prstGeom prst="bentConnector3">
            <a:avLst>
              <a:gd name="adj1" fmla="val 199156"/>
            </a:avLst>
          </a:prstGeom>
          <a:ln w="18000">
            <a:solidFill>
              <a:srgbClr val="ffbf00"/>
            </a:solidFill>
            <a:round/>
            <a:headEnd len="med" type="triangle" w="med"/>
            <a:tailEnd len="med" type="triangle" w="med"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Application>LibreOffice/7.5.4.2$Linux_X86_64 LibreOffice_project/50$Build-2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2023-07-21T14:43:35Z</dcterms:created>
  <dc:creator/>
  <dc:description/>
  <dc:language>en-US</dc:language>
  <cp:lastModifiedBy/>
  <dcterms:modified xsi:type="dcterms:W3CDTF">2023-07-22T01:31:30Z</dcterms:modified>
  <cp:revision>10</cp:revision>
  <dc:subject/>
  <dc:title>Beehive</dc:title>
</cp:coreProperties>
</file>