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7772400" cy="100584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448" userDrawn="1">
          <p15:clr>
            <a:srgbClr val="A4A3A4"/>
          </p15:clr>
        </p15:guide>
        <p15:guide id="3" orient="horz" pos="31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3" autoAdjust="0"/>
    <p:restoredTop sz="90654" autoAdjust="0"/>
  </p:normalViewPr>
  <p:slideViewPr>
    <p:cSldViewPr snapToGrid="0" showGuides="1">
      <p:cViewPr>
        <p:scale>
          <a:sx n="100" d="100"/>
          <a:sy n="100" d="100"/>
        </p:scale>
        <p:origin x="2130" y="72"/>
      </p:cViewPr>
      <p:guideLst>
        <p:guide pos="2448"/>
        <p:guide orient="horz" pos="316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91" d="100"/>
          <a:sy n="91" d="100"/>
        </p:scale>
        <p:origin x="3000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hu-HU" sz="1200"/>
            </a:lvl1pPr>
          </a:lstStyle>
          <a:p>
            <a:endParaRPr lang="hu-HU" dirty="0"/>
          </a:p>
        </p:txBody>
      </p:sp>
      <p:sp>
        <p:nvSpPr>
          <p:cNvPr id="3" name="Dátum hely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hu-HU" sz="1200"/>
            </a:lvl1pPr>
          </a:lstStyle>
          <a:p>
            <a:fld id="{06340B7E-558A-4BD3-8732-B84A1503F77A}" type="datetime1">
              <a:rPr lang="hu-HU" smtClean="0"/>
              <a:t>2013.12.16.</a:t>
            </a:fld>
            <a:endParaRPr lang="hu-HU" dirty="0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hu-HU" sz="1200"/>
            </a:lvl1pPr>
          </a:lstStyle>
          <a:p>
            <a:endParaRPr lang="hu-HU" dirty="0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hu-HU" sz="1200"/>
            </a:lvl1pPr>
          </a:lstStyle>
          <a:p>
            <a:fld id="{4FE0F56A-0C86-4ACC-9CF4-1B63F756A4B0}" type="slidenum">
              <a:rPr lang="hu-HU" smtClean="0"/>
              <a:t>‹#›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374385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hu-HU" sz="1200"/>
            </a:lvl1pPr>
          </a:lstStyle>
          <a:p>
            <a:endParaRPr lang="hu-HU" dirty="0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hu-HU" sz="1200"/>
            </a:lvl1pPr>
          </a:lstStyle>
          <a:p>
            <a:fld id="{B052447E-BE3A-417B-A2E0-79EBC90C4510}" type="datetime1">
              <a:rPr lang="hu-HU" smtClean="0"/>
              <a:pPr/>
              <a:t>2013.12.16.</a:t>
            </a:fld>
            <a:endParaRPr lang="hu-HU" dirty="0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236788" y="1143000"/>
            <a:ext cx="23844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 dirty="0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hu-HU" sz="1200"/>
            </a:lvl1pPr>
          </a:lstStyle>
          <a:p>
            <a:endParaRPr lang="hu-HU" dirty="0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hu-HU" sz="1200"/>
            </a:lvl1pPr>
          </a:lstStyle>
          <a:p>
            <a:fld id="{636046C0-8A92-4E40-B931-77A8EEB71F69}" type="slidenum">
              <a:t>‹#›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669489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hu-HU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hu-HU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hu-HU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hu-HU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hu-HU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hu-HU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hu-HU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hu-HU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hu-HU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Az</a:t>
            </a:r>
            <a:r>
              <a:rPr lang="hu-HU" baseline="0" dirty="0" smtClean="0"/>
              <a:t> első mintanévjegykártya módosításához cserélje le a tartalmat a sajátjára. </a:t>
            </a:r>
          </a:p>
          <a:p>
            <a:endParaRPr lang="hu-HU" baseline="0" dirty="0" smtClean="0"/>
          </a:p>
          <a:p>
            <a:r>
              <a:rPr lang="hu-HU" baseline="0" dirty="0" smtClean="0"/>
              <a:t>Ha inkább tiszta lappal kezdene, a Kezdőlap lap Új dia gombjára kattintva szúrjon be egy új diát. Ezután írja be a kívánt szöveget az üres helyőrzőkbe.</a:t>
            </a:r>
            <a:endParaRPr lang="hu-HU" dirty="0" smtClean="0"/>
          </a:p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6046C0-8A92-4E40-B931-77A8EEB71F69}" type="slidenum">
              <a:t>1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8957761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gyéni elrendezé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/>
          <p:cNvSpPr>
            <a:spLocks noGrp="1"/>
          </p:cNvSpPr>
          <p:nvPr>
            <p:ph type="body" sz="quarter" idx="10" hasCustomPrompt="1"/>
          </p:nvPr>
        </p:nvSpPr>
        <p:spPr>
          <a:xfrm>
            <a:off x="1010324" y="633994"/>
            <a:ext cx="2286000" cy="238338"/>
          </a:xfrm>
        </p:spPr>
        <p:txBody>
          <a:bodyPr lIns="0" tIns="0" rIns="0" bIns="0" anchor="b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/>
              <a:t>Ide írja a nevet</a:t>
            </a:r>
          </a:p>
        </p:txBody>
      </p:sp>
      <p:sp>
        <p:nvSpPr>
          <p:cNvPr id="5" name="Szöveg helye 2"/>
          <p:cNvSpPr>
            <a:spLocks noGrp="1"/>
          </p:cNvSpPr>
          <p:nvPr>
            <p:ph type="body" sz="quarter" idx="12" hasCustomPrompt="1"/>
          </p:nvPr>
        </p:nvSpPr>
        <p:spPr>
          <a:xfrm>
            <a:off x="1010324" y="912265"/>
            <a:ext cx="2286000" cy="295212"/>
          </a:xfrm>
        </p:spPr>
        <p:txBody>
          <a:bodyPr lIns="0" tIns="0" rIns="0" bIns="0" anchor="t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850" b="1" baseline="0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/>
              <a:t>Ide írja a beosztást vagy hobbit</a:t>
            </a:r>
          </a:p>
        </p:txBody>
      </p:sp>
      <p:sp>
        <p:nvSpPr>
          <p:cNvPr id="4" name="Szöveg helye 2"/>
          <p:cNvSpPr>
            <a:spLocks noGrp="1"/>
          </p:cNvSpPr>
          <p:nvPr>
            <p:ph type="body" sz="quarter" idx="11" hasCustomPrompt="1"/>
          </p:nvPr>
        </p:nvSpPr>
        <p:spPr>
          <a:xfrm>
            <a:off x="2526015" y="1379301"/>
            <a:ext cx="1198016" cy="260350"/>
          </a:xfrm>
        </p:spPr>
        <p:txBody>
          <a:bodyPr lIns="0" tIns="0" rIns="0" bIns="0" anchor="ctr" anchorCtr="0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800" b="0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/>
              <a:t>Ide írja a címet</a:t>
            </a:r>
          </a:p>
        </p:txBody>
      </p:sp>
      <p:sp>
        <p:nvSpPr>
          <p:cNvPr id="7" name="Szöveg helye 2"/>
          <p:cNvSpPr>
            <a:spLocks noGrp="1"/>
          </p:cNvSpPr>
          <p:nvPr>
            <p:ph type="body" sz="quarter" idx="13" hasCustomPrompt="1"/>
          </p:nvPr>
        </p:nvSpPr>
        <p:spPr>
          <a:xfrm>
            <a:off x="2526015" y="1644862"/>
            <a:ext cx="1198016" cy="137160"/>
          </a:xfrm>
        </p:spPr>
        <p:txBody>
          <a:bodyPr lIns="0" tIns="0" rIns="0" bIns="0" anchor="ctr" anchorCtr="0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800" b="0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/>
              <a:t>Telefonszám</a:t>
            </a:r>
          </a:p>
        </p:txBody>
      </p:sp>
      <p:sp>
        <p:nvSpPr>
          <p:cNvPr id="8" name="Szöveg helye 2"/>
          <p:cNvSpPr>
            <a:spLocks noGrp="1"/>
          </p:cNvSpPr>
          <p:nvPr>
            <p:ph type="body" sz="quarter" idx="14" hasCustomPrompt="1"/>
          </p:nvPr>
        </p:nvSpPr>
        <p:spPr>
          <a:xfrm>
            <a:off x="2526015" y="1787233"/>
            <a:ext cx="1198016" cy="137160"/>
          </a:xfrm>
        </p:spPr>
        <p:txBody>
          <a:bodyPr lIns="0" tIns="0" rIns="0" bIns="0" anchor="ctr" anchorCtr="0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800" b="0" baseline="0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/>
              <a:t>E-mail cím</a:t>
            </a:r>
          </a:p>
        </p:txBody>
      </p:sp>
      <p:sp>
        <p:nvSpPr>
          <p:cNvPr id="9" name="Szöveg helye 2"/>
          <p:cNvSpPr>
            <a:spLocks noGrp="1"/>
          </p:cNvSpPr>
          <p:nvPr>
            <p:ph type="body" sz="quarter" idx="15" hasCustomPrompt="1"/>
          </p:nvPr>
        </p:nvSpPr>
        <p:spPr>
          <a:xfrm>
            <a:off x="2526015" y="1929603"/>
            <a:ext cx="1198016" cy="137160"/>
          </a:xfrm>
        </p:spPr>
        <p:txBody>
          <a:bodyPr lIns="0" tIns="0" rIns="0" bIns="0" anchor="ctr" anchorCtr="0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800" b="0" baseline="0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 dirty="0" err="1" smtClean="0"/>
              <a:t>Twitter-név</a:t>
            </a:r>
            <a:endParaRPr lang="hu-HU" dirty="0"/>
          </a:p>
        </p:txBody>
      </p:sp>
      <p:sp>
        <p:nvSpPr>
          <p:cNvPr id="22" name="Szöveg helye 2"/>
          <p:cNvSpPr>
            <a:spLocks noGrp="1"/>
          </p:cNvSpPr>
          <p:nvPr>
            <p:ph type="body" sz="quarter" idx="16" hasCustomPrompt="1"/>
          </p:nvPr>
        </p:nvSpPr>
        <p:spPr>
          <a:xfrm>
            <a:off x="4215384" y="633994"/>
            <a:ext cx="2286000" cy="238338"/>
          </a:xfrm>
        </p:spPr>
        <p:txBody>
          <a:bodyPr lIns="0" tIns="0" rIns="0" bIns="0" anchor="b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/>
              <a:t>Ide írja a nevet</a:t>
            </a:r>
          </a:p>
        </p:txBody>
      </p:sp>
      <p:sp>
        <p:nvSpPr>
          <p:cNvPr id="24" name="Szöveg helye 2"/>
          <p:cNvSpPr>
            <a:spLocks noGrp="1"/>
          </p:cNvSpPr>
          <p:nvPr>
            <p:ph type="body" sz="quarter" idx="18" hasCustomPrompt="1"/>
          </p:nvPr>
        </p:nvSpPr>
        <p:spPr>
          <a:xfrm>
            <a:off x="4215384" y="912265"/>
            <a:ext cx="2286000" cy="295212"/>
          </a:xfrm>
        </p:spPr>
        <p:txBody>
          <a:bodyPr lIns="0" tIns="0" rIns="0" bIns="0" anchor="t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850" b="1" baseline="0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/>
              <a:t>Ide írja a beosztást vagy hobbit</a:t>
            </a:r>
          </a:p>
        </p:txBody>
      </p:sp>
      <p:sp>
        <p:nvSpPr>
          <p:cNvPr id="23" name="Szöveg helye 2"/>
          <p:cNvSpPr>
            <a:spLocks noGrp="1"/>
          </p:cNvSpPr>
          <p:nvPr>
            <p:ph type="body" sz="quarter" idx="17" hasCustomPrompt="1"/>
          </p:nvPr>
        </p:nvSpPr>
        <p:spPr>
          <a:xfrm>
            <a:off x="5731075" y="1379301"/>
            <a:ext cx="1198016" cy="260350"/>
          </a:xfrm>
        </p:spPr>
        <p:txBody>
          <a:bodyPr lIns="0" tIns="0" rIns="0" bIns="0" anchor="ctr" anchorCtr="0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800" b="0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 dirty="0"/>
              <a:t>Ide írja a címet</a:t>
            </a:r>
          </a:p>
        </p:txBody>
      </p:sp>
      <p:sp>
        <p:nvSpPr>
          <p:cNvPr id="25" name="Szöveg helye 2"/>
          <p:cNvSpPr>
            <a:spLocks noGrp="1"/>
          </p:cNvSpPr>
          <p:nvPr>
            <p:ph type="body" sz="quarter" idx="19" hasCustomPrompt="1"/>
          </p:nvPr>
        </p:nvSpPr>
        <p:spPr>
          <a:xfrm>
            <a:off x="5731075" y="1644862"/>
            <a:ext cx="1198016" cy="137160"/>
          </a:xfrm>
        </p:spPr>
        <p:txBody>
          <a:bodyPr lIns="0" tIns="0" rIns="0" bIns="0" anchor="ctr" anchorCtr="0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800" b="0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/>
              <a:t>Telefonszám</a:t>
            </a:r>
          </a:p>
        </p:txBody>
      </p:sp>
      <p:sp>
        <p:nvSpPr>
          <p:cNvPr id="26" name="Szöveg helye 2"/>
          <p:cNvSpPr>
            <a:spLocks noGrp="1"/>
          </p:cNvSpPr>
          <p:nvPr>
            <p:ph type="body" sz="quarter" idx="20" hasCustomPrompt="1"/>
          </p:nvPr>
        </p:nvSpPr>
        <p:spPr>
          <a:xfrm>
            <a:off x="5731075" y="1787233"/>
            <a:ext cx="1198016" cy="137160"/>
          </a:xfrm>
        </p:spPr>
        <p:txBody>
          <a:bodyPr lIns="0" tIns="0" rIns="0" bIns="0" anchor="ctr" anchorCtr="0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800" b="0" baseline="0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/>
              <a:t>E-mail cím</a:t>
            </a:r>
          </a:p>
        </p:txBody>
      </p:sp>
      <p:sp>
        <p:nvSpPr>
          <p:cNvPr id="27" name="Szöveg helye 2"/>
          <p:cNvSpPr>
            <a:spLocks noGrp="1"/>
          </p:cNvSpPr>
          <p:nvPr>
            <p:ph type="body" sz="quarter" idx="21" hasCustomPrompt="1"/>
          </p:nvPr>
        </p:nvSpPr>
        <p:spPr>
          <a:xfrm>
            <a:off x="5731075" y="1929603"/>
            <a:ext cx="1198016" cy="137160"/>
          </a:xfrm>
        </p:spPr>
        <p:txBody>
          <a:bodyPr lIns="0" tIns="0" rIns="0" bIns="0" anchor="ctr" anchorCtr="0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800" b="0" baseline="0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 dirty="0" err="1" smtClean="0"/>
              <a:t>Twitter-név</a:t>
            </a:r>
            <a:endParaRPr lang="hu-HU" dirty="0"/>
          </a:p>
        </p:txBody>
      </p:sp>
      <p:sp>
        <p:nvSpPr>
          <p:cNvPr id="28" name="Szöveg helye 2"/>
          <p:cNvSpPr>
            <a:spLocks noGrp="1"/>
          </p:cNvSpPr>
          <p:nvPr>
            <p:ph type="body" sz="quarter" idx="22" hasCustomPrompt="1"/>
          </p:nvPr>
        </p:nvSpPr>
        <p:spPr>
          <a:xfrm>
            <a:off x="1010324" y="2455479"/>
            <a:ext cx="2286000" cy="238338"/>
          </a:xfrm>
        </p:spPr>
        <p:txBody>
          <a:bodyPr lIns="0" tIns="0" rIns="0" bIns="0" anchor="b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/>
              <a:t>Ide írja a nevet</a:t>
            </a:r>
          </a:p>
        </p:txBody>
      </p:sp>
      <p:sp>
        <p:nvSpPr>
          <p:cNvPr id="30" name="Szöveg helye 2"/>
          <p:cNvSpPr>
            <a:spLocks noGrp="1"/>
          </p:cNvSpPr>
          <p:nvPr>
            <p:ph type="body" sz="quarter" idx="24" hasCustomPrompt="1"/>
          </p:nvPr>
        </p:nvSpPr>
        <p:spPr>
          <a:xfrm>
            <a:off x="1010324" y="2733750"/>
            <a:ext cx="2286000" cy="295212"/>
          </a:xfrm>
        </p:spPr>
        <p:txBody>
          <a:bodyPr lIns="0" tIns="0" rIns="0" bIns="0" anchor="t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850" b="1" baseline="0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/>
              <a:t>Ide írja a beosztást vagy hobbit</a:t>
            </a:r>
          </a:p>
        </p:txBody>
      </p:sp>
      <p:sp>
        <p:nvSpPr>
          <p:cNvPr id="29" name="Szöveg helye 2"/>
          <p:cNvSpPr>
            <a:spLocks noGrp="1"/>
          </p:cNvSpPr>
          <p:nvPr>
            <p:ph type="body" sz="quarter" idx="23" hasCustomPrompt="1"/>
          </p:nvPr>
        </p:nvSpPr>
        <p:spPr>
          <a:xfrm>
            <a:off x="2526015" y="3200786"/>
            <a:ext cx="1198016" cy="260350"/>
          </a:xfrm>
        </p:spPr>
        <p:txBody>
          <a:bodyPr lIns="0" tIns="0" rIns="0" bIns="0" anchor="ctr" anchorCtr="0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800" b="0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/>
              <a:t>Ide írja a címet</a:t>
            </a:r>
          </a:p>
        </p:txBody>
      </p:sp>
      <p:sp>
        <p:nvSpPr>
          <p:cNvPr id="31" name="Szöveg helye 2"/>
          <p:cNvSpPr>
            <a:spLocks noGrp="1"/>
          </p:cNvSpPr>
          <p:nvPr>
            <p:ph type="body" sz="quarter" idx="25" hasCustomPrompt="1"/>
          </p:nvPr>
        </p:nvSpPr>
        <p:spPr>
          <a:xfrm>
            <a:off x="2526015" y="3466347"/>
            <a:ext cx="1198016" cy="137160"/>
          </a:xfrm>
        </p:spPr>
        <p:txBody>
          <a:bodyPr lIns="0" tIns="0" rIns="0" bIns="0" anchor="ctr" anchorCtr="0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800" b="0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/>
              <a:t>Telefonszám</a:t>
            </a:r>
          </a:p>
        </p:txBody>
      </p:sp>
      <p:sp>
        <p:nvSpPr>
          <p:cNvPr id="32" name="Szöveg helye 2"/>
          <p:cNvSpPr>
            <a:spLocks noGrp="1"/>
          </p:cNvSpPr>
          <p:nvPr>
            <p:ph type="body" sz="quarter" idx="26" hasCustomPrompt="1"/>
          </p:nvPr>
        </p:nvSpPr>
        <p:spPr>
          <a:xfrm>
            <a:off x="2526015" y="3608718"/>
            <a:ext cx="1198016" cy="137160"/>
          </a:xfrm>
        </p:spPr>
        <p:txBody>
          <a:bodyPr lIns="0" tIns="0" rIns="0" bIns="0" anchor="ctr" anchorCtr="0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800" b="0" baseline="0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/>
              <a:t>E-mail cím</a:t>
            </a:r>
          </a:p>
        </p:txBody>
      </p:sp>
      <p:sp>
        <p:nvSpPr>
          <p:cNvPr id="33" name="Szöveg helye 2"/>
          <p:cNvSpPr>
            <a:spLocks noGrp="1"/>
          </p:cNvSpPr>
          <p:nvPr>
            <p:ph type="body" sz="quarter" idx="27" hasCustomPrompt="1"/>
          </p:nvPr>
        </p:nvSpPr>
        <p:spPr>
          <a:xfrm>
            <a:off x="2526015" y="3751088"/>
            <a:ext cx="1198016" cy="137160"/>
          </a:xfrm>
        </p:spPr>
        <p:txBody>
          <a:bodyPr lIns="0" tIns="0" rIns="0" bIns="0" anchor="ctr" anchorCtr="0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800" b="0" baseline="0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 dirty="0" err="1" smtClean="0"/>
              <a:t>Twitter-név</a:t>
            </a:r>
            <a:endParaRPr lang="hu-HU" dirty="0"/>
          </a:p>
        </p:txBody>
      </p:sp>
      <p:sp>
        <p:nvSpPr>
          <p:cNvPr id="34" name="Szöveg helye 2"/>
          <p:cNvSpPr>
            <a:spLocks noGrp="1"/>
          </p:cNvSpPr>
          <p:nvPr>
            <p:ph type="body" sz="quarter" idx="28" hasCustomPrompt="1"/>
          </p:nvPr>
        </p:nvSpPr>
        <p:spPr>
          <a:xfrm>
            <a:off x="4215384" y="2455479"/>
            <a:ext cx="2286000" cy="238338"/>
          </a:xfrm>
        </p:spPr>
        <p:txBody>
          <a:bodyPr lIns="0" tIns="0" rIns="0" bIns="0" anchor="b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/>
              <a:t>Ide írja a nevet</a:t>
            </a:r>
          </a:p>
        </p:txBody>
      </p:sp>
      <p:sp>
        <p:nvSpPr>
          <p:cNvPr id="36" name="Szöveg helye 2"/>
          <p:cNvSpPr>
            <a:spLocks noGrp="1"/>
          </p:cNvSpPr>
          <p:nvPr>
            <p:ph type="body" sz="quarter" idx="30" hasCustomPrompt="1"/>
          </p:nvPr>
        </p:nvSpPr>
        <p:spPr>
          <a:xfrm>
            <a:off x="4215384" y="2733750"/>
            <a:ext cx="2286000" cy="295212"/>
          </a:xfrm>
        </p:spPr>
        <p:txBody>
          <a:bodyPr lIns="0" tIns="0" rIns="0" bIns="0" anchor="t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850" b="1" baseline="0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/>
              <a:t>Ide írja a beosztást vagy hobbit</a:t>
            </a:r>
          </a:p>
        </p:txBody>
      </p:sp>
      <p:sp>
        <p:nvSpPr>
          <p:cNvPr id="35" name="Szöveg helye 2"/>
          <p:cNvSpPr>
            <a:spLocks noGrp="1"/>
          </p:cNvSpPr>
          <p:nvPr>
            <p:ph type="body" sz="quarter" idx="29" hasCustomPrompt="1"/>
          </p:nvPr>
        </p:nvSpPr>
        <p:spPr>
          <a:xfrm>
            <a:off x="5731075" y="3200786"/>
            <a:ext cx="1198016" cy="260350"/>
          </a:xfrm>
        </p:spPr>
        <p:txBody>
          <a:bodyPr lIns="0" tIns="0" rIns="0" bIns="0" anchor="ctr" anchorCtr="0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800" b="0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/>
              <a:t>Ide írja a címet</a:t>
            </a:r>
          </a:p>
        </p:txBody>
      </p:sp>
      <p:sp>
        <p:nvSpPr>
          <p:cNvPr id="37" name="Szöveg helye 2"/>
          <p:cNvSpPr>
            <a:spLocks noGrp="1"/>
          </p:cNvSpPr>
          <p:nvPr>
            <p:ph type="body" sz="quarter" idx="31" hasCustomPrompt="1"/>
          </p:nvPr>
        </p:nvSpPr>
        <p:spPr>
          <a:xfrm>
            <a:off x="5731075" y="3466347"/>
            <a:ext cx="1198016" cy="137160"/>
          </a:xfrm>
        </p:spPr>
        <p:txBody>
          <a:bodyPr lIns="0" tIns="0" rIns="0" bIns="0" anchor="ctr" anchorCtr="0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800" b="0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/>
              <a:t>Telefonszám</a:t>
            </a:r>
          </a:p>
        </p:txBody>
      </p:sp>
      <p:sp>
        <p:nvSpPr>
          <p:cNvPr id="38" name="Szöveg helye 2"/>
          <p:cNvSpPr>
            <a:spLocks noGrp="1"/>
          </p:cNvSpPr>
          <p:nvPr>
            <p:ph type="body" sz="quarter" idx="32" hasCustomPrompt="1"/>
          </p:nvPr>
        </p:nvSpPr>
        <p:spPr>
          <a:xfrm>
            <a:off x="5731075" y="3608718"/>
            <a:ext cx="1198016" cy="137160"/>
          </a:xfrm>
        </p:spPr>
        <p:txBody>
          <a:bodyPr lIns="0" tIns="0" rIns="0" bIns="0" anchor="ctr" anchorCtr="0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800" b="0" baseline="0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/>
              <a:t>E-mail cím</a:t>
            </a:r>
          </a:p>
        </p:txBody>
      </p:sp>
      <p:sp>
        <p:nvSpPr>
          <p:cNvPr id="39" name="Szöveg helye 2"/>
          <p:cNvSpPr>
            <a:spLocks noGrp="1"/>
          </p:cNvSpPr>
          <p:nvPr>
            <p:ph type="body" sz="quarter" idx="33" hasCustomPrompt="1"/>
          </p:nvPr>
        </p:nvSpPr>
        <p:spPr>
          <a:xfrm>
            <a:off x="5731075" y="3751088"/>
            <a:ext cx="1198016" cy="137160"/>
          </a:xfrm>
        </p:spPr>
        <p:txBody>
          <a:bodyPr lIns="0" tIns="0" rIns="0" bIns="0" anchor="ctr" anchorCtr="0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800" b="0" baseline="0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 dirty="0" err="1" smtClean="0"/>
              <a:t>Twitter-név</a:t>
            </a:r>
            <a:endParaRPr lang="hu-HU" dirty="0"/>
          </a:p>
        </p:txBody>
      </p:sp>
      <p:sp>
        <p:nvSpPr>
          <p:cNvPr id="40" name="Szöveg helye 2"/>
          <p:cNvSpPr>
            <a:spLocks noGrp="1"/>
          </p:cNvSpPr>
          <p:nvPr>
            <p:ph type="body" sz="quarter" idx="34" hasCustomPrompt="1"/>
          </p:nvPr>
        </p:nvSpPr>
        <p:spPr>
          <a:xfrm>
            <a:off x="1010324" y="4284278"/>
            <a:ext cx="2286000" cy="238338"/>
          </a:xfrm>
        </p:spPr>
        <p:txBody>
          <a:bodyPr lIns="0" tIns="0" rIns="0" bIns="0" anchor="b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/>
              <a:t>Ide írja a nevet</a:t>
            </a:r>
          </a:p>
        </p:txBody>
      </p:sp>
      <p:sp>
        <p:nvSpPr>
          <p:cNvPr id="42" name="Szöveg helye 2"/>
          <p:cNvSpPr>
            <a:spLocks noGrp="1"/>
          </p:cNvSpPr>
          <p:nvPr>
            <p:ph type="body" sz="quarter" idx="36" hasCustomPrompt="1"/>
          </p:nvPr>
        </p:nvSpPr>
        <p:spPr>
          <a:xfrm>
            <a:off x="1010324" y="4562549"/>
            <a:ext cx="2286000" cy="295212"/>
          </a:xfrm>
        </p:spPr>
        <p:txBody>
          <a:bodyPr lIns="0" tIns="0" rIns="0" bIns="0" anchor="t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850" b="1" baseline="0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/>
              <a:t>Ide írja a beosztást vagy hobbit</a:t>
            </a:r>
          </a:p>
        </p:txBody>
      </p:sp>
      <p:sp>
        <p:nvSpPr>
          <p:cNvPr id="41" name="Szöveg helye 2"/>
          <p:cNvSpPr>
            <a:spLocks noGrp="1"/>
          </p:cNvSpPr>
          <p:nvPr>
            <p:ph type="body" sz="quarter" idx="35" hasCustomPrompt="1"/>
          </p:nvPr>
        </p:nvSpPr>
        <p:spPr>
          <a:xfrm>
            <a:off x="2526015" y="5029585"/>
            <a:ext cx="1198016" cy="260350"/>
          </a:xfrm>
        </p:spPr>
        <p:txBody>
          <a:bodyPr lIns="0" tIns="0" rIns="0" bIns="0" anchor="ctr" anchorCtr="0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800" b="0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/>
              <a:t>Ide írja a címet</a:t>
            </a:r>
          </a:p>
        </p:txBody>
      </p:sp>
      <p:sp>
        <p:nvSpPr>
          <p:cNvPr id="43" name="Szöveg helye 2"/>
          <p:cNvSpPr>
            <a:spLocks noGrp="1"/>
          </p:cNvSpPr>
          <p:nvPr>
            <p:ph type="body" sz="quarter" idx="37" hasCustomPrompt="1"/>
          </p:nvPr>
        </p:nvSpPr>
        <p:spPr>
          <a:xfrm>
            <a:off x="2526015" y="5295146"/>
            <a:ext cx="1198016" cy="137160"/>
          </a:xfrm>
        </p:spPr>
        <p:txBody>
          <a:bodyPr lIns="0" tIns="0" rIns="0" bIns="0" anchor="ctr" anchorCtr="0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800" b="0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/>
              <a:t>Telefonszám</a:t>
            </a:r>
          </a:p>
        </p:txBody>
      </p:sp>
      <p:sp>
        <p:nvSpPr>
          <p:cNvPr id="44" name="Szöveg helye 2"/>
          <p:cNvSpPr>
            <a:spLocks noGrp="1"/>
          </p:cNvSpPr>
          <p:nvPr>
            <p:ph type="body" sz="quarter" idx="38" hasCustomPrompt="1"/>
          </p:nvPr>
        </p:nvSpPr>
        <p:spPr>
          <a:xfrm>
            <a:off x="2526015" y="5437517"/>
            <a:ext cx="1198016" cy="137160"/>
          </a:xfrm>
        </p:spPr>
        <p:txBody>
          <a:bodyPr lIns="0" tIns="0" rIns="0" bIns="0" anchor="ctr" anchorCtr="0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800" b="0" baseline="0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/>
              <a:t>E-mail cím</a:t>
            </a:r>
          </a:p>
        </p:txBody>
      </p:sp>
      <p:sp>
        <p:nvSpPr>
          <p:cNvPr id="45" name="Szöveg helye 2"/>
          <p:cNvSpPr>
            <a:spLocks noGrp="1"/>
          </p:cNvSpPr>
          <p:nvPr>
            <p:ph type="body" sz="quarter" idx="39" hasCustomPrompt="1"/>
          </p:nvPr>
        </p:nvSpPr>
        <p:spPr>
          <a:xfrm>
            <a:off x="2526015" y="5579887"/>
            <a:ext cx="1198016" cy="137160"/>
          </a:xfrm>
        </p:spPr>
        <p:txBody>
          <a:bodyPr lIns="0" tIns="0" rIns="0" bIns="0" anchor="ctr" anchorCtr="0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800" b="0" baseline="0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 dirty="0" err="1" smtClean="0"/>
              <a:t>Twitter-név</a:t>
            </a:r>
            <a:endParaRPr lang="hu-HU" dirty="0"/>
          </a:p>
        </p:txBody>
      </p:sp>
      <p:sp>
        <p:nvSpPr>
          <p:cNvPr id="46" name="Szöveg helye 2"/>
          <p:cNvSpPr>
            <a:spLocks noGrp="1"/>
          </p:cNvSpPr>
          <p:nvPr>
            <p:ph type="body" sz="quarter" idx="40" hasCustomPrompt="1"/>
          </p:nvPr>
        </p:nvSpPr>
        <p:spPr>
          <a:xfrm>
            <a:off x="4215384" y="4284278"/>
            <a:ext cx="2286000" cy="238338"/>
          </a:xfrm>
        </p:spPr>
        <p:txBody>
          <a:bodyPr lIns="0" tIns="0" rIns="0" bIns="0" anchor="b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/>
              <a:t>Ide írja a nevet</a:t>
            </a:r>
          </a:p>
        </p:txBody>
      </p:sp>
      <p:sp>
        <p:nvSpPr>
          <p:cNvPr id="48" name="Szöveg helye 2"/>
          <p:cNvSpPr>
            <a:spLocks noGrp="1"/>
          </p:cNvSpPr>
          <p:nvPr>
            <p:ph type="body" sz="quarter" idx="42" hasCustomPrompt="1"/>
          </p:nvPr>
        </p:nvSpPr>
        <p:spPr>
          <a:xfrm>
            <a:off x="4215384" y="4562549"/>
            <a:ext cx="2286000" cy="295212"/>
          </a:xfrm>
        </p:spPr>
        <p:txBody>
          <a:bodyPr lIns="0" tIns="0" rIns="0" bIns="0" anchor="t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850" b="1" baseline="0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/>
              <a:t>Ide írja a beosztást vagy hobbit</a:t>
            </a:r>
          </a:p>
        </p:txBody>
      </p:sp>
      <p:sp>
        <p:nvSpPr>
          <p:cNvPr id="47" name="Szöveg helye 2"/>
          <p:cNvSpPr>
            <a:spLocks noGrp="1"/>
          </p:cNvSpPr>
          <p:nvPr>
            <p:ph type="body" sz="quarter" idx="41" hasCustomPrompt="1"/>
          </p:nvPr>
        </p:nvSpPr>
        <p:spPr>
          <a:xfrm>
            <a:off x="5731075" y="5029585"/>
            <a:ext cx="1198016" cy="260350"/>
          </a:xfrm>
        </p:spPr>
        <p:txBody>
          <a:bodyPr lIns="0" tIns="0" rIns="0" bIns="0" anchor="ctr" anchorCtr="0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800" b="0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/>
              <a:t>Ide írja a címet</a:t>
            </a:r>
          </a:p>
        </p:txBody>
      </p:sp>
      <p:sp>
        <p:nvSpPr>
          <p:cNvPr id="49" name="Szöveg helye 2"/>
          <p:cNvSpPr>
            <a:spLocks noGrp="1"/>
          </p:cNvSpPr>
          <p:nvPr>
            <p:ph type="body" sz="quarter" idx="43" hasCustomPrompt="1"/>
          </p:nvPr>
        </p:nvSpPr>
        <p:spPr>
          <a:xfrm>
            <a:off x="5731075" y="5295146"/>
            <a:ext cx="1198016" cy="137160"/>
          </a:xfrm>
        </p:spPr>
        <p:txBody>
          <a:bodyPr lIns="0" tIns="0" rIns="0" bIns="0" anchor="ctr" anchorCtr="0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800" b="0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/>
              <a:t>Telefonszám</a:t>
            </a:r>
          </a:p>
        </p:txBody>
      </p:sp>
      <p:sp>
        <p:nvSpPr>
          <p:cNvPr id="50" name="Szöveg helye 2"/>
          <p:cNvSpPr>
            <a:spLocks noGrp="1"/>
          </p:cNvSpPr>
          <p:nvPr>
            <p:ph type="body" sz="quarter" idx="44" hasCustomPrompt="1"/>
          </p:nvPr>
        </p:nvSpPr>
        <p:spPr>
          <a:xfrm>
            <a:off x="5731075" y="5437517"/>
            <a:ext cx="1198016" cy="137160"/>
          </a:xfrm>
        </p:spPr>
        <p:txBody>
          <a:bodyPr lIns="0" tIns="0" rIns="0" bIns="0" anchor="ctr" anchorCtr="0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800" b="0" baseline="0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/>
              <a:t>E-mail cím</a:t>
            </a:r>
          </a:p>
        </p:txBody>
      </p:sp>
      <p:sp>
        <p:nvSpPr>
          <p:cNvPr id="51" name="Szöveg helye 2"/>
          <p:cNvSpPr>
            <a:spLocks noGrp="1"/>
          </p:cNvSpPr>
          <p:nvPr>
            <p:ph type="body" sz="quarter" idx="45" hasCustomPrompt="1"/>
          </p:nvPr>
        </p:nvSpPr>
        <p:spPr>
          <a:xfrm>
            <a:off x="5731075" y="5579887"/>
            <a:ext cx="1198016" cy="137160"/>
          </a:xfrm>
        </p:spPr>
        <p:txBody>
          <a:bodyPr lIns="0" tIns="0" rIns="0" bIns="0" anchor="ctr" anchorCtr="0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800" b="0" baseline="0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 dirty="0" err="1" smtClean="0"/>
              <a:t>Twitter-név</a:t>
            </a:r>
            <a:endParaRPr lang="hu-HU" dirty="0"/>
          </a:p>
        </p:txBody>
      </p:sp>
      <p:sp>
        <p:nvSpPr>
          <p:cNvPr id="52" name="Szöveg helye 2"/>
          <p:cNvSpPr>
            <a:spLocks noGrp="1"/>
          </p:cNvSpPr>
          <p:nvPr>
            <p:ph type="body" sz="quarter" idx="46" hasCustomPrompt="1"/>
          </p:nvPr>
        </p:nvSpPr>
        <p:spPr>
          <a:xfrm>
            <a:off x="1010324" y="6113077"/>
            <a:ext cx="2286000" cy="238338"/>
          </a:xfrm>
        </p:spPr>
        <p:txBody>
          <a:bodyPr lIns="0" tIns="0" rIns="0" bIns="0" anchor="b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/>
              <a:t>Ide írja a nevet</a:t>
            </a:r>
          </a:p>
        </p:txBody>
      </p:sp>
      <p:sp>
        <p:nvSpPr>
          <p:cNvPr id="54" name="Szöveg helye 2"/>
          <p:cNvSpPr>
            <a:spLocks noGrp="1"/>
          </p:cNvSpPr>
          <p:nvPr>
            <p:ph type="body" sz="quarter" idx="48" hasCustomPrompt="1"/>
          </p:nvPr>
        </p:nvSpPr>
        <p:spPr>
          <a:xfrm>
            <a:off x="1010324" y="6391348"/>
            <a:ext cx="2286000" cy="295212"/>
          </a:xfrm>
        </p:spPr>
        <p:txBody>
          <a:bodyPr lIns="0" tIns="0" rIns="0" bIns="0" anchor="t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850" b="1" baseline="0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/>
              <a:t>Ide írja a beosztást vagy hobbit</a:t>
            </a:r>
          </a:p>
        </p:txBody>
      </p:sp>
      <p:sp>
        <p:nvSpPr>
          <p:cNvPr id="53" name="Szöveg helye 2"/>
          <p:cNvSpPr>
            <a:spLocks noGrp="1"/>
          </p:cNvSpPr>
          <p:nvPr>
            <p:ph type="body" sz="quarter" idx="47" hasCustomPrompt="1"/>
          </p:nvPr>
        </p:nvSpPr>
        <p:spPr>
          <a:xfrm>
            <a:off x="2526015" y="6858384"/>
            <a:ext cx="1198016" cy="260350"/>
          </a:xfrm>
        </p:spPr>
        <p:txBody>
          <a:bodyPr lIns="0" tIns="0" rIns="0" bIns="0" anchor="ctr" anchorCtr="0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800" b="0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/>
              <a:t>Ide írja a címet</a:t>
            </a:r>
          </a:p>
        </p:txBody>
      </p:sp>
      <p:sp>
        <p:nvSpPr>
          <p:cNvPr id="55" name="Szöveg helye 2"/>
          <p:cNvSpPr>
            <a:spLocks noGrp="1"/>
          </p:cNvSpPr>
          <p:nvPr>
            <p:ph type="body" sz="quarter" idx="49" hasCustomPrompt="1"/>
          </p:nvPr>
        </p:nvSpPr>
        <p:spPr>
          <a:xfrm>
            <a:off x="2526015" y="7123945"/>
            <a:ext cx="1198016" cy="137160"/>
          </a:xfrm>
        </p:spPr>
        <p:txBody>
          <a:bodyPr lIns="0" tIns="0" rIns="0" bIns="0" anchor="ctr" anchorCtr="0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800" b="0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/>
              <a:t>Telefonszám</a:t>
            </a:r>
          </a:p>
        </p:txBody>
      </p:sp>
      <p:sp>
        <p:nvSpPr>
          <p:cNvPr id="56" name="Szöveg helye 2"/>
          <p:cNvSpPr>
            <a:spLocks noGrp="1"/>
          </p:cNvSpPr>
          <p:nvPr>
            <p:ph type="body" sz="quarter" idx="50" hasCustomPrompt="1"/>
          </p:nvPr>
        </p:nvSpPr>
        <p:spPr>
          <a:xfrm>
            <a:off x="2526015" y="7266316"/>
            <a:ext cx="1198016" cy="137160"/>
          </a:xfrm>
        </p:spPr>
        <p:txBody>
          <a:bodyPr lIns="0" tIns="0" rIns="0" bIns="0" anchor="ctr" anchorCtr="0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800" b="0" baseline="0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/>
              <a:t>E-mail cím</a:t>
            </a:r>
          </a:p>
        </p:txBody>
      </p:sp>
      <p:sp>
        <p:nvSpPr>
          <p:cNvPr id="57" name="Szöveg helye 2"/>
          <p:cNvSpPr>
            <a:spLocks noGrp="1"/>
          </p:cNvSpPr>
          <p:nvPr>
            <p:ph type="body" sz="quarter" idx="51" hasCustomPrompt="1"/>
          </p:nvPr>
        </p:nvSpPr>
        <p:spPr>
          <a:xfrm>
            <a:off x="2526015" y="7408686"/>
            <a:ext cx="1198016" cy="137160"/>
          </a:xfrm>
        </p:spPr>
        <p:txBody>
          <a:bodyPr lIns="0" tIns="0" rIns="0" bIns="0" anchor="ctr" anchorCtr="0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800" b="0" baseline="0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 dirty="0" err="1" smtClean="0"/>
              <a:t>Twitter-név</a:t>
            </a:r>
            <a:endParaRPr lang="hu-HU" dirty="0"/>
          </a:p>
        </p:txBody>
      </p:sp>
      <p:sp>
        <p:nvSpPr>
          <p:cNvPr id="58" name="Szöveg helye 2"/>
          <p:cNvSpPr>
            <a:spLocks noGrp="1"/>
          </p:cNvSpPr>
          <p:nvPr>
            <p:ph type="body" sz="quarter" idx="52" hasCustomPrompt="1"/>
          </p:nvPr>
        </p:nvSpPr>
        <p:spPr>
          <a:xfrm>
            <a:off x="4215384" y="6113077"/>
            <a:ext cx="2286000" cy="238338"/>
          </a:xfrm>
        </p:spPr>
        <p:txBody>
          <a:bodyPr lIns="0" tIns="0" rIns="0" bIns="0" anchor="b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/>
              <a:t>Ide írja a nevet</a:t>
            </a:r>
          </a:p>
        </p:txBody>
      </p:sp>
      <p:sp>
        <p:nvSpPr>
          <p:cNvPr id="60" name="Szöveg helye 2"/>
          <p:cNvSpPr>
            <a:spLocks noGrp="1"/>
          </p:cNvSpPr>
          <p:nvPr>
            <p:ph type="body" sz="quarter" idx="54" hasCustomPrompt="1"/>
          </p:nvPr>
        </p:nvSpPr>
        <p:spPr>
          <a:xfrm>
            <a:off x="4215384" y="6391348"/>
            <a:ext cx="2286000" cy="295212"/>
          </a:xfrm>
        </p:spPr>
        <p:txBody>
          <a:bodyPr lIns="0" tIns="0" rIns="0" bIns="0" anchor="t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850" b="1" baseline="0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/>
              <a:t>Ide írja a beosztást vagy hobbit</a:t>
            </a:r>
          </a:p>
        </p:txBody>
      </p:sp>
      <p:sp>
        <p:nvSpPr>
          <p:cNvPr id="59" name="Szöveg helye 2"/>
          <p:cNvSpPr>
            <a:spLocks noGrp="1"/>
          </p:cNvSpPr>
          <p:nvPr>
            <p:ph type="body" sz="quarter" idx="53" hasCustomPrompt="1"/>
          </p:nvPr>
        </p:nvSpPr>
        <p:spPr>
          <a:xfrm>
            <a:off x="5731075" y="6858384"/>
            <a:ext cx="1198016" cy="260350"/>
          </a:xfrm>
        </p:spPr>
        <p:txBody>
          <a:bodyPr lIns="0" tIns="0" rIns="0" bIns="0" anchor="ctr" anchorCtr="0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800" b="0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/>
              <a:t>Ide írja a címet</a:t>
            </a:r>
          </a:p>
        </p:txBody>
      </p:sp>
      <p:sp>
        <p:nvSpPr>
          <p:cNvPr id="61" name="Szöveg helye 2"/>
          <p:cNvSpPr>
            <a:spLocks noGrp="1"/>
          </p:cNvSpPr>
          <p:nvPr>
            <p:ph type="body" sz="quarter" idx="55" hasCustomPrompt="1"/>
          </p:nvPr>
        </p:nvSpPr>
        <p:spPr>
          <a:xfrm>
            <a:off x="5731075" y="7123945"/>
            <a:ext cx="1198016" cy="137160"/>
          </a:xfrm>
        </p:spPr>
        <p:txBody>
          <a:bodyPr lIns="0" tIns="0" rIns="0" bIns="0" anchor="ctr" anchorCtr="0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800" b="0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/>
              <a:t>Telefonszám</a:t>
            </a:r>
          </a:p>
        </p:txBody>
      </p:sp>
      <p:sp>
        <p:nvSpPr>
          <p:cNvPr id="62" name="Szöveg helye 2"/>
          <p:cNvSpPr>
            <a:spLocks noGrp="1"/>
          </p:cNvSpPr>
          <p:nvPr>
            <p:ph type="body" sz="quarter" idx="56" hasCustomPrompt="1"/>
          </p:nvPr>
        </p:nvSpPr>
        <p:spPr>
          <a:xfrm>
            <a:off x="5731075" y="7266316"/>
            <a:ext cx="1198016" cy="137160"/>
          </a:xfrm>
        </p:spPr>
        <p:txBody>
          <a:bodyPr lIns="0" tIns="0" rIns="0" bIns="0" anchor="ctr" anchorCtr="0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800" b="0" baseline="0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/>
              <a:t>E-mail cím</a:t>
            </a:r>
          </a:p>
        </p:txBody>
      </p:sp>
      <p:sp>
        <p:nvSpPr>
          <p:cNvPr id="63" name="Szöveg helye 2"/>
          <p:cNvSpPr>
            <a:spLocks noGrp="1"/>
          </p:cNvSpPr>
          <p:nvPr>
            <p:ph type="body" sz="quarter" idx="57" hasCustomPrompt="1"/>
          </p:nvPr>
        </p:nvSpPr>
        <p:spPr>
          <a:xfrm>
            <a:off x="5731075" y="7408686"/>
            <a:ext cx="1198016" cy="137160"/>
          </a:xfrm>
        </p:spPr>
        <p:txBody>
          <a:bodyPr lIns="0" tIns="0" rIns="0" bIns="0" anchor="ctr" anchorCtr="0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800" b="0" baseline="0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 dirty="0" err="1" smtClean="0"/>
              <a:t>Twitter-név</a:t>
            </a:r>
            <a:endParaRPr lang="hu-HU" dirty="0"/>
          </a:p>
        </p:txBody>
      </p:sp>
      <p:sp>
        <p:nvSpPr>
          <p:cNvPr id="64" name="Szöveg helye 2"/>
          <p:cNvSpPr>
            <a:spLocks noGrp="1"/>
          </p:cNvSpPr>
          <p:nvPr>
            <p:ph type="body" sz="quarter" idx="58" hasCustomPrompt="1"/>
          </p:nvPr>
        </p:nvSpPr>
        <p:spPr>
          <a:xfrm>
            <a:off x="1010324" y="7941876"/>
            <a:ext cx="2286000" cy="238338"/>
          </a:xfrm>
        </p:spPr>
        <p:txBody>
          <a:bodyPr lIns="0" tIns="0" rIns="0" bIns="0" anchor="b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/>
              <a:t>Ide írja a nevet</a:t>
            </a:r>
          </a:p>
        </p:txBody>
      </p:sp>
      <p:sp>
        <p:nvSpPr>
          <p:cNvPr id="66" name="Szöveg helye 2"/>
          <p:cNvSpPr>
            <a:spLocks noGrp="1"/>
          </p:cNvSpPr>
          <p:nvPr>
            <p:ph type="body" sz="quarter" idx="60" hasCustomPrompt="1"/>
          </p:nvPr>
        </p:nvSpPr>
        <p:spPr>
          <a:xfrm>
            <a:off x="1010324" y="8220147"/>
            <a:ext cx="2286000" cy="295212"/>
          </a:xfrm>
        </p:spPr>
        <p:txBody>
          <a:bodyPr lIns="0" tIns="0" rIns="0" bIns="0" anchor="t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850" b="1" baseline="0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/>
              <a:t>Ide írja a beosztást vagy hobbit</a:t>
            </a:r>
          </a:p>
        </p:txBody>
      </p:sp>
      <p:sp>
        <p:nvSpPr>
          <p:cNvPr id="65" name="Szöveg helye 2"/>
          <p:cNvSpPr>
            <a:spLocks noGrp="1"/>
          </p:cNvSpPr>
          <p:nvPr>
            <p:ph type="body" sz="quarter" idx="59" hasCustomPrompt="1"/>
          </p:nvPr>
        </p:nvSpPr>
        <p:spPr>
          <a:xfrm>
            <a:off x="2526015" y="8687183"/>
            <a:ext cx="1198016" cy="260350"/>
          </a:xfrm>
        </p:spPr>
        <p:txBody>
          <a:bodyPr lIns="0" tIns="0" rIns="0" bIns="0" anchor="ctr" anchorCtr="0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800" b="0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/>
              <a:t>Ide írja a címet</a:t>
            </a:r>
          </a:p>
        </p:txBody>
      </p:sp>
      <p:sp>
        <p:nvSpPr>
          <p:cNvPr id="67" name="Szöveg helye 2"/>
          <p:cNvSpPr>
            <a:spLocks noGrp="1"/>
          </p:cNvSpPr>
          <p:nvPr>
            <p:ph type="body" sz="quarter" idx="61" hasCustomPrompt="1"/>
          </p:nvPr>
        </p:nvSpPr>
        <p:spPr>
          <a:xfrm>
            <a:off x="2526015" y="8952744"/>
            <a:ext cx="1198016" cy="137160"/>
          </a:xfrm>
        </p:spPr>
        <p:txBody>
          <a:bodyPr lIns="0" tIns="0" rIns="0" bIns="0" anchor="ctr" anchorCtr="0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800" b="0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/>
              <a:t>Telefonszám</a:t>
            </a:r>
          </a:p>
        </p:txBody>
      </p:sp>
      <p:sp>
        <p:nvSpPr>
          <p:cNvPr id="68" name="Szöveg helye 2"/>
          <p:cNvSpPr>
            <a:spLocks noGrp="1"/>
          </p:cNvSpPr>
          <p:nvPr>
            <p:ph type="body" sz="quarter" idx="62" hasCustomPrompt="1"/>
          </p:nvPr>
        </p:nvSpPr>
        <p:spPr>
          <a:xfrm>
            <a:off x="2526015" y="9095115"/>
            <a:ext cx="1198016" cy="137160"/>
          </a:xfrm>
        </p:spPr>
        <p:txBody>
          <a:bodyPr lIns="0" tIns="0" rIns="0" bIns="0" anchor="ctr" anchorCtr="0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800" b="0" baseline="0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/>
              <a:t>E-mail cím</a:t>
            </a:r>
          </a:p>
        </p:txBody>
      </p:sp>
      <p:sp>
        <p:nvSpPr>
          <p:cNvPr id="69" name="Szöveg helye 2"/>
          <p:cNvSpPr>
            <a:spLocks noGrp="1"/>
          </p:cNvSpPr>
          <p:nvPr>
            <p:ph type="body" sz="quarter" idx="63" hasCustomPrompt="1"/>
          </p:nvPr>
        </p:nvSpPr>
        <p:spPr>
          <a:xfrm>
            <a:off x="2526015" y="9237485"/>
            <a:ext cx="1198016" cy="137160"/>
          </a:xfrm>
        </p:spPr>
        <p:txBody>
          <a:bodyPr lIns="0" tIns="0" rIns="0" bIns="0" anchor="ctr" anchorCtr="0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800" b="0" baseline="0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 dirty="0" err="1" smtClean="0"/>
              <a:t>Twitter-név</a:t>
            </a:r>
            <a:endParaRPr lang="hu-HU" dirty="0"/>
          </a:p>
        </p:txBody>
      </p:sp>
      <p:sp>
        <p:nvSpPr>
          <p:cNvPr id="70" name="Szöveg helye 2"/>
          <p:cNvSpPr>
            <a:spLocks noGrp="1"/>
          </p:cNvSpPr>
          <p:nvPr>
            <p:ph type="body" sz="quarter" idx="64" hasCustomPrompt="1"/>
          </p:nvPr>
        </p:nvSpPr>
        <p:spPr>
          <a:xfrm>
            <a:off x="4215384" y="7941876"/>
            <a:ext cx="2286000" cy="238338"/>
          </a:xfrm>
        </p:spPr>
        <p:txBody>
          <a:bodyPr lIns="0" tIns="0" rIns="0" bIns="0" anchor="b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/>
              <a:t>Ide írja a nevet</a:t>
            </a:r>
          </a:p>
        </p:txBody>
      </p:sp>
      <p:sp>
        <p:nvSpPr>
          <p:cNvPr id="72" name="Szöveg helye 2"/>
          <p:cNvSpPr>
            <a:spLocks noGrp="1"/>
          </p:cNvSpPr>
          <p:nvPr>
            <p:ph type="body" sz="quarter" idx="66" hasCustomPrompt="1"/>
          </p:nvPr>
        </p:nvSpPr>
        <p:spPr>
          <a:xfrm>
            <a:off x="4215384" y="8220147"/>
            <a:ext cx="2286000" cy="295212"/>
          </a:xfrm>
        </p:spPr>
        <p:txBody>
          <a:bodyPr lIns="0" tIns="0" rIns="0" bIns="0" anchor="t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850" b="1" baseline="0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/>
              <a:t>Ide írja a beosztást vagy hobbit</a:t>
            </a:r>
          </a:p>
        </p:txBody>
      </p:sp>
      <p:sp>
        <p:nvSpPr>
          <p:cNvPr id="71" name="Szöveg helye 2"/>
          <p:cNvSpPr>
            <a:spLocks noGrp="1"/>
          </p:cNvSpPr>
          <p:nvPr>
            <p:ph type="body" sz="quarter" idx="65" hasCustomPrompt="1"/>
          </p:nvPr>
        </p:nvSpPr>
        <p:spPr>
          <a:xfrm>
            <a:off x="5731075" y="8687183"/>
            <a:ext cx="1198016" cy="260350"/>
          </a:xfrm>
        </p:spPr>
        <p:txBody>
          <a:bodyPr lIns="0" tIns="0" rIns="0" bIns="0" anchor="ctr" anchorCtr="0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800" b="0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/>
              <a:t>Ide írja a címet</a:t>
            </a:r>
          </a:p>
        </p:txBody>
      </p:sp>
      <p:sp>
        <p:nvSpPr>
          <p:cNvPr id="73" name="Szöveg helye 2"/>
          <p:cNvSpPr>
            <a:spLocks noGrp="1"/>
          </p:cNvSpPr>
          <p:nvPr>
            <p:ph type="body" sz="quarter" idx="67" hasCustomPrompt="1"/>
          </p:nvPr>
        </p:nvSpPr>
        <p:spPr>
          <a:xfrm>
            <a:off x="5731075" y="8952744"/>
            <a:ext cx="1198016" cy="137160"/>
          </a:xfrm>
        </p:spPr>
        <p:txBody>
          <a:bodyPr lIns="0" tIns="0" rIns="0" bIns="0" anchor="ctr" anchorCtr="0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800" b="0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/>
              <a:t>Telefonszám</a:t>
            </a:r>
          </a:p>
        </p:txBody>
      </p:sp>
      <p:sp>
        <p:nvSpPr>
          <p:cNvPr id="74" name="Szöveg helye 2"/>
          <p:cNvSpPr>
            <a:spLocks noGrp="1"/>
          </p:cNvSpPr>
          <p:nvPr>
            <p:ph type="body" sz="quarter" idx="68" hasCustomPrompt="1"/>
          </p:nvPr>
        </p:nvSpPr>
        <p:spPr>
          <a:xfrm>
            <a:off x="5731075" y="9095115"/>
            <a:ext cx="1198016" cy="137160"/>
          </a:xfrm>
        </p:spPr>
        <p:txBody>
          <a:bodyPr lIns="0" tIns="0" rIns="0" bIns="0" anchor="ctr" anchorCtr="0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800" b="0" baseline="0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/>
              <a:t>E-mail cím</a:t>
            </a:r>
          </a:p>
        </p:txBody>
      </p:sp>
      <p:sp>
        <p:nvSpPr>
          <p:cNvPr id="75" name="Szöveg helye 2"/>
          <p:cNvSpPr>
            <a:spLocks noGrp="1"/>
          </p:cNvSpPr>
          <p:nvPr>
            <p:ph type="body" sz="quarter" idx="69" hasCustomPrompt="1"/>
          </p:nvPr>
        </p:nvSpPr>
        <p:spPr>
          <a:xfrm>
            <a:off x="5731075" y="9237485"/>
            <a:ext cx="1198016" cy="137160"/>
          </a:xfrm>
        </p:spPr>
        <p:txBody>
          <a:bodyPr lIns="0" tIns="0" rIns="0" bIns="0" anchor="ctr" anchorCtr="0">
            <a:normAutofit/>
          </a:bodyPr>
          <a:lstStyle>
            <a:lvl1pPr marL="0" indent="0" latinLnBrk="0">
              <a:spcBef>
                <a:spcPts val="0"/>
              </a:spcBef>
              <a:buNone/>
              <a:defRPr lang="hu-HU" sz="800" b="0" baseline="0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2pPr>
            <a:lvl3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3pPr>
            <a:lvl4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4pPr>
            <a:lvl5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5pPr>
            <a:lvl6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6pPr>
            <a:lvl7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7pPr>
            <a:lvl8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8pPr>
            <a:lvl9pPr marL="0" indent="0" latinLnBrk="0">
              <a:spcBef>
                <a:spcPts val="0"/>
              </a:spcBef>
              <a:buNone/>
              <a:defRPr lang="hu-HU" sz="800" b="1">
                <a:solidFill>
                  <a:schemeClr val="bg1"/>
                </a:solidFill>
                <a:effectLst>
                  <a:outerShdw blurRad="25400" algn="ctr" rotWithShape="0">
                    <a:prstClr val="black">
                      <a:alpha val="35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hu-HU" dirty="0" err="1" smtClean="0"/>
              <a:t>Twitter-név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775555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névjegykártyarács" hidden="1"/>
          <p:cNvGrpSpPr/>
          <p:nvPr userDrawn="1"/>
        </p:nvGrpSpPr>
        <p:grpSpPr>
          <a:xfrm>
            <a:off x="685800" y="452618"/>
            <a:ext cx="6400800" cy="9148542"/>
            <a:chOff x="685800" y="452618"/>
            <a:chExt cx="6400800" cy="9148542"/>
          </a:xfrm>
        </p:grpSpPr>
        <p:sp>
          <p:nvSpPr>
            <p:cNvPr id="8" name="Téglalap 7"/>
            <p:cNvSpPr/>
            <p:nvPr userDrawn="1"/>
          </p:nvSpPr>
          <p:spPr>
            <a:xfrm>
              <a:off x="685800" y="452618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 dirty="0"/>
            </a:p>
          </p:txBody>
        </p:sp>
        <p:sp>
          <p:nvSpPr>
            <p:cNvPr id="9" name="Téglalap 8"/>
            <p:cNvSpPr/>
            <p:nvPr userDrawn="1"/>
          </p:nvSpPr>
          <p:spPr>
            <a:xfrm>
              <a:off x="3886200" y="452618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 dirty="0"/>
            </a:p>
          </p:txBody>
        </p:sp>
        <p:sp>
          <p:nvSpPr>
            <p:cNvPr id="10" name="Téglalap 9"/>
            <p:cNvSpPr/>
            <p:nvPr userDrawn="1"/>
          </p:nvSpPr>
          <p:spPr>
            <a:xfrm>
              <a:off x="685800" y="2287809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 dirty="0"/>
            </a:p>
          </p:txBody>
        </p:sp>
        <p:sp>
          <p:nvSpPr>
            <p:cNvPr id="11" name="Téglalap 10"/>
            <p:cNvSpPr/>
            <p:nvPr userDrawn="1"/>
          </p:nvSpPr>
          <p:spPr>
            <a:xfrm>
              <a:off x="3886200" y="2287809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 dirty="0"/>
            </a:p>
          </p:txBody>
        </p:sp>
        <p:sp>
          <p:nvSpPr>
            <p:cNvPr id="12" name="Téglalap 11"/>
            <p:cNvSpPr/>
            <p:nvPr userDrawn="1"/>
          </p:nvSpPr>
          <p:spPr>
            <a:xfrm>
              <a:off x="685800" y="4116609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 dirty="0"/>
            </a:p>
          </p:txBody>
        </p:sp>
        <p:sp>
          <p:nvSpPr>
            <p:cNvPr id="13" name="Téglalap 12"/>
            <p:cNvSpPr/>
            <p:nvPr userDrawn="1"/>
          </p:nvSpPr>
          <p:spPr>
            <a:xfrm>
              <a:off x="3886200" y="4116609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 dirty="0"/>
            </a:p>
          </p:txBody>
        </p:sp>
        <p:sp>
          <p:nvSpPr>
            <p:cNvPr id="14" name="Téglalap 13"/>
            <p:cNvSpPr/>
            <p:nvPr userDrawn="1"/>
          </p:nvSpPr>
          <p:spPr>
            <a:xfrm>
              <a:off x="685800" y="5945409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 dirty="0"/>
            </a:p>
          </p:txBody>
        </p:sp>
        <p:sp>
          <p:nvSpPr>
            <p:cNvPr id="15" name="Téglalap 14"/>
            <p:cNvSpPr/>
            <p:nvPr userDrawn="1"/>
          </p:nvSpPr>
          <p:spPr>
            <a:xfrm>
              <a:off x="3886200" y="5945409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 dirty="0"/>
            </a:p>
          </p:txBody>
        </p:sp>
        <p:sp>
          <p:nvSpPr>
            <p:cNvPr id="16" name="Téglalap 15"/>
            <p:cNvSpPr/>
            <p:nvPr userDrawn="1"/>
          </p:nvSpPr>
          <p:spPr>
            <a:xfrm>
              <a:off x="685800" y="7772360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 dirty="0"/>
            </a:p>
          </p:txBody>
        </p:sp>
        <p:sp>
          <p:nvSpPr>
            <p:cNvPr id="17" name="Téglalap 16"/>
            <p:cNvSpPr/>
            <p:nvPr userDrawn="1"/>
          </p:nvSpPr>
          <p:spPr>
            <a:xfrm>
              <a:off x="3886200" y="7772360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 dirty="0"/>
            </a:p>
          </p:txBody>
        </p:sp>
      </p:grpSp>
      <p:sp>
        <p:nvSpPr>
          <p:cNvPr id="2" name="Cím helye 1" hidden="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 hidden="1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 hidden="1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latinLnBrk="0">
              <a:defRPr lang="hu-HU"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5E089B-7FF9-4A76-9A80-45C596FC758E}" type="datetimeFigureOut">
              <a:t>2013.12.16.</a:t>
            </a:fld>
            <a:endParaRPr lang="hu-HU" dirty="0"/>
          </a:p>
        </p:txBody>
      </p:sp>
      <p:sp>
        <p:nvSpPr>
          <p:cNvPr id="5" name="Élőláb helye 4" hidden="1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latinLnBrk="0">
              <a:defRPr lang="hu-HU"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 dirty="0"/>
          </a:p>
        </p:txBody>
      </p:sp>
      <p:sp>
        <p:nvSpPr>
          <p:cNvPr id="6" name="Dia számának helye 5" hidden="1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hu-HU"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D0A0F0-231E-41D6-803A-199B82C09D42}" type="slidenum">
              <a:t>‹#›</a:t>
            </a:fld>
            <a:endParaRPr lang="hu-HU" dirty="0"/>
          </a:p>
        </p:txBody>
      </p:sp>
      <p:pic>
        <p:nvPicPr>
          <p:cNvPr id="38" name="Kép 37" descr="Cseresznyevirág közelről" title="Diaterv képe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ltGray">
          <a:xfrm flipH="1">
            <a:off x="685800" y="458104"/>
            <a:ext cx="3201107" cy="1828800"/>
          </a:xfrm>
          <a:prstGeom prst="rect">
            <a:avLst/>
          </a:prstGeom>
        </p:spPr>
      </p:pic>
      <p:pic>
        <p:nvPicPr>
          <p:cNvPr id="40" name="Kép 39" descr="Cseresznyevirág közelről" title="Diaterv képe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ltGray">
          <a:xfrm flipH="1">
            <a:off x="3886200" y="457200"/>
            <a:ext cx="3201107" cy="1828800"/>
          </a:xfrm>
          <a:prstGeom prst="rect">
            <a:avLst/>
          </a:prstGeom>
        </p:spPr>
      </p:pic>
      <p:pic>
        <p:nvPicPr>
          <p:cNvPr id="41" name="Kép 40" descr="Cseresznyevirág közelről" title="Diaterv képe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ltGray">
          <a:xfrm flipH="1">
            <a:off x="685800" y="2286904"/>
            <a:ext cx="3201107" cy="1828800"/>
          </a:xfrm>
          <a:prstGeom prst="rect">
            <a:avLst/>
          </a:prstGeom>
        </p:spPr>
      </p:pic>
      <p:pic>
        <p:nvPicPr>
          <p:cNvPr id="42" name="Kép 41" descr="Cseresznyevirág közelről" title="Diaterv képe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ltGray">
          <a:xfrm flipH="1">
            <a:off x="3886200" y="2286904"/>
            <a:ext cx="3201107" cy="1828800"/>
          </a:xfrm>
          <a:prstGeom prst="rect">
            <a:avLst/>
          </a:prstGeom>
        </p:spPr>
      </p:pic>
      <p:pic>
        <p:nvPicPr>
          <p:cNvPr id="43" name="Kép 42" descr="Cseresznyevirág közelről" title="Diaterv képe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ltGray">
          <a:xfrm flipH="1">
            <a:off x="685800" y="4114800"/>
            <a:ext cx="3201107" cy="1828800"/>
          </a:xfrm>
          <a:prstGeom prst="rect">
            <a:avLst/>
          </a:prstGeom>
        </p:spPr>
      </p:pic>
      <p:pic>
        <p:nvPicPr>
          <p:cNvPr id="44" name="Kép 43" descr="Cseresznyevirág közelről" title="Diaterv képe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ltGray">
          <a:xfrm flipH="1">
            <a:off x="3886200" y="4114800"/>
            <a:ext cx="3201107" cy="1828800"/>
          </a:xfrm>
          <a:prstGeom prst="rect">
            <a:avLst/>
          </a:prstGeom>
        </p:spPr>
      </p:pic>
      <p:pic>
        <p:nvPicPr>
          <p:cNvPr id="45" name="Kép 44" descr="Cseresznyevirág közelről" title="Diaterv képe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ltGray">
          <a:xfrm flipH="1">
            <a:off x="685800" y="5943600"/>
            <a:ext cx="3201107" cy="1828800"/>
          </a:xfrm>
          <a:prstGeom prst="rect">
            <a:avLst/>
          </a:prstGeom>
        </p:spPr>
      </p:pic>
      <p:pic>
        <p:nvPicPr>
          <p:cNvPr id="46" name="Kép 45" descr="Cseresznyevirág közelről" title="Diaterv képe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ltGray">
          <a:xfrm flipH="1">
            <a:off x="3886200" y="5943600"/>
            <a:ext cx="3201107" cy="1828800"/>
          </a:xfrm>
          <a:prstGeom prst="rect">
            <a:avLst/>
          </a:prstGeom>
        </p:spPr>
      </p:pic>
      <p:pic>
        <p:nvPicPr>
          <p:cNvPr id="47" name="Kép 46" descr="Cseresznyevirág közelről" title="Diaterv képe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ltGray">
          <a:xfrm flipH="1">
            <a:off x="685800" y="7776018"/>
            <a:ext cx="3201107" cy="1828800"/>
          </a:xfrm>
          <a:prstGeom prst="rect">
            <a:avLst/>
          </a:prstGeom>
        </p:spPr>
      </p:pic>
      <p:pic>
        <p:nvPicPr>
          <p:cNvPr id="48" name="Kép 47" descr="Cseresznyevirág közelről" title="Diaterv képe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ltGray">
          <a:xfrm flipH="1">
            <a:off x="3886200" y="7776018"/>
            <a:ext cx="3201107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033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lang="hu-HU"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lang="hu-HU"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lang="hu-HU"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lang="hu-HU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lang="hu-HU"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lang="hu-HU"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lang="hu-HU"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lang="hu-HU"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lang="hu-HU"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lang="hu-HU"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777240" rtl="0" eaLnBrk="1" latinLnBrk="0" hangingPunct="1">
        <a:defRPr lang="hu-HU"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lang="hu-HU"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lang="hu-HU"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lang="hu-HU"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lang="hu-HU"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lang="hu-HU"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lang="hu-HU"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lang="hu-HU"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lang="hu-HU"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2" pos="2448" userDrawn="1">
          <p15:clr>
            <a:srgbClr val="A4A3A4"/>
          </p15:clr>
        </p15:guide>
        <p15:guide id="3" pos="432" userDrawn="1">
          <p15:clr>
            <a:srgbClr val="A4A3A4"/>
          </p15:clr>
        </p15:guide>
        <p15:guide id="4" pos="4464" userDrawn="1">
          <p15:clr>
            <a:srgbClr val="A4A3A4"/>
          </p15:clr>
        </p15:guide>
        <p15:guide id="5" orient="horz" pos="288" userDrawn="1">
          <p15:clr>
            <a:srgbClr val="A4A3A4"/>
          </p15:clr>
        </p15:guide>
        <p15:guide id="6" orient="horz" pos="1440" userDrawn="1">
          <p15:clr>
            <a:srgbClr val="A4A3A4"/>
          </p15:clr>
        </p15:guide>
        <p15:guide id="7" orient="horz" pos="2592" userDrawn="1">
          <p15:clr>
            <a:srgbClr val="A4A3A4"/>
          </p15:clr>
        </p15:guide>
        <p15:guide id="8" orient="horz" pos="3744" userDrawn="1">
          <p15:clr>
            <a:srgbClr val="A4A3A4"/>
          </p15:clr>
        </p15:guide>
        <p15:guide id="9" orient="horz" pos="4896" userDrawn="1">
          <p15:clr>
            <a:srgbClr val="A4A3A4"/>
          </p15:clr>
        </p15:guide>
        <p15:guide id="10" orient="horz" pos="6048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 helye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hu-HU" dirty="0"/>
              <a:t>Fazekas Péter</a:t>
            </a:r>
            <a:endParaRPr lang="hu-HU" dirty="0"/>
          </a:p>
        </p:txBody>
      </p:sp>
      <p:sp>
        <p:nvSpPr>
          <p:cNvPr id="4" name="Szöveg helye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hu-HU" dirty="0"/>
              <a:t>Természetfotós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hu-HU" dirty="0"/>
              <a:t>9999 Szalka,</a:t>
            </a:r>
          </a:p>
          <a:p>
            <a:r>
              <a:rPr lang="hu-HU" dirty="0"/>
              <a:t>Fő út 123.</a:t>
            </a:r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hu-HU" dirty="0"/>
              <a:t>(10) 123-4567</a:t>
            </a:r>
          </a:p>
        </p:txBody>
      </p:sp>
      <p:sp>
        <p:nvSpPr>
          <p:cNvPr id="6" name="Szöveg helye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hu-HU" dirty="0"/>
              <a:t>peter@example.com</a:t>
            </a:r>
          </a:p>
        </p:txBody>
      </p:sp>
      <p:sp>
        <p:nvSpPr>
          <p:cNvPr id="7" name="Szöveg helye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hu-HU" dirty="0"/>
              <a:t>@peterexamplecom</a:t>
            </a:r>
          </a:p>
        </p:txBody>
      </p:sp>
      <p:sp>
        <p:nvSpPr>
          <p:cNvPr id="14" name="Szöveg helye 1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16" name="Szöveg helye 1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15" name="Szöveg helye 1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17" name="Szöveg helye 1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18" name="Szöveg helye 1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19" name="Szöveg helye 18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20" name="Szöveg helye 19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22" name="Szöveg helye 21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21" name="Szöveg helye 20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23" name="Szöveg helye 22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24" name="Szöveg helye 23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25" name="Szöveg helye 24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26" name="Szöveg helye 25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28" name="Szöveg helye 27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27" name="Szöveg helye 26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29" name="Szöveg helye 28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30" name="Szöveg helye 29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31" name="Szöveg helye 30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128" name="Szöveg helye 127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130" name="Szöveg helye 129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129" name="Szöveg helye 128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131" name="Szöveg helye 130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132" name="Szöveg helye 131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133" name="Szöveg helye 132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188" name="Szöveg helye 187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190" name="Szöveg helye 189"/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189" name="Szöveg helye 188"/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191" name="Szöveg helye 190"/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192" name="Szöveg helye 191"/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193" name="Szöveg helye 192"/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194" name="Szöveg helye 193"/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196" name="Szöveg helye 195"/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195" name="Szöveg helye 194"/>
          <p:cNvSpPr>
            <a:spLocks noGrp="1"/>
          </p:cNvSpPr>
          <p:nvPr>
            <p:ph type="body" sz="quarter" idx="47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197" name="Szöveg helye 196"/>
          <p:cNvSpPr>
            <a:spLocks noGrp="1"/>
          </p:cNvSpPr>
          <p:nvPr>
            <p:ph type="body" sz="quarter" idx="49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198" name="Szöveg helye 197"/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199" name="Szöveg helye 198"/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200" name="Szöveg helye 199"/>
          <p:cNvSpPr>
            <a:spLocks noGrp="1"/>
          </p:cNvSpPr>
          <p:nvPr>
            <p:ph type="body" sz="quarter" idx="52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202" name="Szöveg helye 201"/>
          <p:cNvSpPr>
            <a:spLocks noGrp="1"/>
          </p:cNvSpPr>
          <p:nvPr>
            <p:ph type="body" sz="quarter" idx="54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201" name="Szöveg helye 200"/>
          <p:cNvSpPr>
            <a:spLocks noGrp="1"/>
          </p:cNvSpPr>
          <p:nvPr>
            <p:ph type="body" sz="quarter" idx="53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203" name="Szöveg helye 202"/>
          <p:cNvSpPr>
            <a:spLocks noGrp="1"/>
          </p:cNvSpPr>
          <p:nvPr>
            <p:ph type="body" sz="quarter" idx="55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204" name="Szöveg helye 203"/>
          <p:cNvSpPr>
            <a:spLocks noGrp="1"/>
          </p:cNvSpPr>
          <p:nvPr>
            <p:ph type="body" sz="quarter" idx="56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205" name="Szöveg helye 204"/>
          <p:cNvSpPr>
            <a:spLocks noGrp="1"/>
          </p:cNvSpPr>
          <p:nvPr>
            <p:ph type="body" sz="quarter" idx="57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206" name="Szöveg helye 205"/>
          <p:cNvSpPr>
            <a:spLocks noGrp="1"/>
          </p:cNvSpPr>
          <p:nvPr>
            <p:ph type="body" sz="quarter" idx="58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208" name="Szöveg helye 207"/>
          <p:cNvSpPr>
            <a:spLocks noGrp="1"/>
          </p:cNvSpPr>
          <p:nvPr>
            <p:ph type="body" sz="quarter" idx="60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207" name="Szöveg helye 206"/>
          <p:cNvSpPr>
            <a:spLocks noGrp="1"/>
          </p:cNvSpPr>
          <p:nvPr>
            <p:ph type="body" sz="quarter" idx="59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209" name="Szöveg helye 208"/>
          <p:cNvSpPr>
            <a:spLocks noGrp="1"/>
          </p:cNvSpPr>
          <p:nvPr>
            <p:ph type="body" sz="quarter" idx="6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210" name="Szöveg helye 209"/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211" name="Szöveg helye 210"/>
          <p:cNvSpPr>
            <a:spLocks noGrp="1"/>
          </p:cNvSpPr>
          <p:nvPr>
            <p:ph type="body" sz="quarter" idx="63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212" name="Szöveg helye 211"/>
          <p:cNvSpPr>
            <a:spLocks noGrp="1"/>
          </p:cNvSpPr>
          <p:nvPr>
            <p:ph type="body" sz="quarter" idx="64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214" name="Szöveg helye 213"/>
          <p:cNvSpPr>
            <a:spLocks noGrp="1"/>
          </p:cNvSpPr>
          <p:nvPr>
            <p:ph type="body" sz="quarter" idx="66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213" name="Szöveg helye 212"/>
          <p:cNvSpPr>
            <a:spLocks noGrp="1"/>
          </p:cNvSpPr>
          <p:nvPr>
            <p:ph type="body" sz="quarter" idx="65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215" name="Szöveg helye 214"/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216" name="Szöveg helye 215"/>
          <p:cNvSpPr>
            <a:spLocks noGrp="1"/>
          </p:cNvSpPr>
          <p:nvPr>
            <p:ph type="body" sz="quarter" idx="68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217" name="Szöveg helye 216"/>
          <p:cNvSpPr>
            <a:spLocks noGrp="1"/>
          </p:cNvSpPr>
          <p:nvPr>
            <p:ph type="body" sz="quarter" idx="69"/>
          </p:nvPr>
        </p:nvSpPr>
        <p:spPr/>
        <p:txBody>
          <a:bodyPr/>
          <a:lstStyle/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465355696"/>
      </p:ext>
    </p:extLst>
  </p:cSld>
  <p:clrMapOvr>
    <a:masterClrMapping/>
  </p:clrMapOvr>
</p:sld>
</file>

<file path=ppt/theme/theme1.xml><?xml version="1.0" encoding="utf-8"?>
<a:theme xmlns:a="http://schemas.openxmlformats.org/drawingml/2006/main" name="Névjegykártyák virággal">
  <a:themeElements>
    <a:clrScheme name="Virág II">
      <a:dk1>
        <a:srgbClr val="440120"/>
      </a:dk1>
      <a:lt1>
        <a:sysClr val="window" lastClr="FFFFFF"/>
      </a:lt1>
      <a:dk2>
        <a:srgbClr val="000000"/>
      </a:dk2>
      <a:lt2>
        <a:srgbClr val="F6F7E4"/>
      </a:lt2>
      <a:accent1>
        <a:srgbClr val="C44475"/>
      </a:accent1>
      <a:accent2>
        <a:srgbClr val="FA906A"/>
      </a:accent2>
      <a:accent3>
        <a:srgbClr val="FCB268"/>
      </a:accent3>
      <a:accent4>
        <a:srgbClr val="DB6B70"/>
      </a:accent4>
      <a:accent5>
        <a:srgbClr val="D680A5"/>
      </a:accent5>
      <a:accent6>
        <a:srgbClr val="BA7362"/>
      </a:accent6>
      <a:hlink>
        <a:srgbClr val="DB6B70"/>
      </a:hlink>
      <a:folHlink>
        <a:srgbClr val="969696"/>
      </a:folHlink>
    </a:clrScheme>
    <a:fontScheme name="Cambria">
      <a:majorFont>
        <a:latin typeface="Cambria" panose="02040503050406030204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 panose="02040503050406030204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 anchor="ctr">
        <a:spAutoFit/>
      </a:bodyPr>
      <a:lstStyle>
        <a:defPPr>
          <a:lnSpc>
            <a:spcPct val="90000"/>
          </a:lnSpc>
          <a:defRPr lang="hu-HU" dirty="0" err="1" smtClean="0">
            <a:effectLst>
              <a:outerShdw blurRad="38100" algn="ctr" rotWithShape="0">
                <a:prstClr val="black">
                  <a:alpha val="40000"/>
                </a:prstClr>
              </a:outerShdw>
            </a:effectLst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usiness_Cards_Blossom.potx" id="{FF3180C7-0895-4E25-ABFC-E6B517B1B6F8}" vid="{4F19CFFE-FAB9-4643-B238-E2662EFE57AB}"/>
    </a:ext>
  </a:extLst>
</a:theme>
</file>

<file path=ppt/theme/theme2.xml><?xml version="1.0" encoding="utf-8"?>
<a:theme xmlns:a="http://schemas.openxmlformats.org/drawingml/2006/main" name="Office Theme">
  <a:themeElements>
    <a:clrScheme name="Blossom II">
      <a:dk1>
        <a:srgbClr val="440120"/>
      </a:dk1>
      <a:lt1>
        <a:sysClr val="window" lastClr="FFFFFF"/>
      </a:lt1>
      <a:dk2>
        <a:srgbClr val="000000"/>
      </a:dk2>
      <a:lt2>
        <a:srgbClr val="F6F7E4"/>
      </a:lt2>
      <a:accent1>
        <a:srgbClr val="C44475"/>
      </a:accent1>
      <a:accent2>
        <a:srgbClr val="FA906A"/>
      </a:accent2>
      <a:accent3>
        <a:srgbClr val="FCB268"/>
      </a:accent3>
      <a:accent4>
        <a:srgbClr val="DB6B70"/>
      </a:accent4>
      <a:accent5>
        <a:srgbClr val="D680A5"/>
      </a:accent5>
      <a:accent6>
        <a:srgbClr val="BA7362"/>
      </a:accent6>
      <a:hlink>
        <a:srgbClr val="DB6B70"/>
      </a:hlink>
      <a:folHlink>
        <a:srgbClr val="969696"/>
      </a:folHlink>
    </a:clrScheme>
    <a:fontScheme name="Cambria">
      <a:majorFont>
        <a:latin typeface="Cambria" panose="02040503050406030204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 panose="02040503050406030204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Blossom II">
      <a:dk1>
        <a:srgbClr val="440120"/>
      </a:dk1>
      <a:lt1>
        <a:sysClr val="window" lastClr="FFFFFF"/>
      </a:lt1>
      <a:dk2>
        <a:srgbClr val="000000"/>
      </a:dk2>
      <a:lt2>
        <a:srgbClr val="F6F7E4"/>
      </a:lt2>
      <a:accent1>
        <a:srgbClr val="C44475"/>
      </a:accent1>
      <a:accent2>
        <a:srgbClr val="FA906A"/>
      </a:accent2>
      <a:accent3>
        <a:srgbClr val="FCB268"/>
      </a:accent3>
      <a:accent4>
        <a:srgbClr val="DB6B70"/>
      </a:accent4>
      <a:accent5>
        <a:srgbClr val="D680A5"/>
      </a:accent5>
      <a:accent6>
        <a:srgbClr val="BA7362"/>
      </a:accent6>
      <a:hlink>
        <a:srgbClr val="DB6B70"/>
      </a:hlink>
      <a:folHlink>
        <a:srgbClr val="969696"/>
      </a:folHlink>
    </a:clrScheme>
    <a:fontScheme name="Cambria">
      <a:majorFont>
        <a:latin typeface="Cambria" panose="02040503050406030204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 panose="02040503050406030204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1D5F340F01F94FA2FD29A5E6DC872E" ma:contentTypeVersion="0" ma:contentTypeDescription="Create a new document." ma:contentTypeScope="" ma:versionID="f583bd66513a361a730282b6a794e35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6841151cf538834e171094e4faaf2d7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F020CDB-B4A8-40F0-A861-A1F3BC62882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7F6C887-8326-46D4-BD6F-D16C07DF662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5BA1DFFC-369B-42FD-973F-E148D8C777B8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58</Words>
  <Application>Microsoft Office PowerPoint</Application>
  <PresentationFormat>Egyéni</PresentationFormat>
  <Paragraphs>11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2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4" baseType="lpstr">
      <vt:lpstr>Arial</vt:lpstr>
      <vt:lpstr>Cambria</vt:lpstr>
      <vt:lpstr>Névjegykártyák virággal</vt:lpstr>
      <vt:lpstr>PowerPoint bemutató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2013-07-31T14:35:54Z</dcterms:created>
  <dcterms:modified xsi:type="dcterms:W3CDTF">2013-12-16T14:21:17Z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0x0101007C1D5F340F01F94FA2FD29A5E6DC872E</vt:lpwstr>
  </property>
</Properties>
</file>